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3" r:id="rId3"/>
    <p:sldId id="359" r:id="rId4"/>
    <p:sldId id="334" r:id="rId5"/>
    <p:sldId id="335" r:id="rId6"/>
    <p:sldId id="438" r:id="rId7"/>
    <p:sldId id="441" r:id="rId8"/>
    <p:sldId id="454" r:id="rId9"/>
    <p:sldId id="439" r:id="rId10"/>
    <p:sldId id="440" r:id="rId11"/>
    <p:sldId id="459" r:id="rId12"/>
    <p:sldId id="444" r:id="rId13"/>
    <p:sldId id="443" r:id="rId14"/>
    <p:sldId id="451" r:id="rId15"/>
    <p:sldId id="457" r:id="rId16"/>
    <p:sldId id="445" r:id="rId17"/>
    <p:sldId id="458" r:id="rId18"/>
    <p:sldId id="446" r:id="rId19"/>
    <p:sldId id="447" r:id="rId20"/>
    <p:sldId id="448" r:id="rId21"/>
    <p:sldId id="460" r:id="rId22"/>
    <p:sldId id="461" r:id="rId23"/>
    <p:sldId id="462" r:id="rId24"/>
    <p:sldId id="463" r:id="rId25"/>
    <p:sldId id="464" r:id="rId26"/>
    <p:sldId id="466" r:id="rId27"/>
    <p:sldId id="465" r:id="rId28"/>
    <p:sldId id="467" r:id="rId29"/>
    <p:sldId id="468" r:id="rId30"/>
    <p:sldId id="469" r:id="rId31"/>
    <p:sldId id="470" r:id="rId32"/>
    <p:sldId id="471" r:id="rId33"/>
    <p:sldId id="472" r:id="rId34"/>
    <p:sldId id="473" r:id="rId35"/>
    <p:sldId id="455" r:id="rId36"/>
    <p:sldId id="474" r:id="rId37"/>
    <p:sldId id="476" r:id="rId38"/>
    <p:sldId id="478" r:id="rId39"/>
    <p:sldId id="477" r:id="rId40"/>
    <p:sldId id="47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5F9"/>
    <a:srgbClr val="E2E9F6"/>
    <a:srgbClr val="D65420"/>
    <a:srgbClr val="7B75FB"/>
    <a:srgbClr val="E34513"/>
    <a:srgbClr val="DCE5F4"/>
    <a:srgbClr val="D9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63D00-F34E-429B-9B0C-1582C3D1EFD3}" v="134" dt="2022-02-06T18:46:14.807"/>
    <p1510:client id="{B1958792-D622-4C54-B47B-73D1487C8B26}" v="221" dt="2022-02-05T21:36:20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arth Joshi" userId="bc4d29ca-e482-4031-a817-c6a7c744f97a" providerId="ADAL" clId="{B1958792-D622-4C54-B47B-73D1487C8B26}"/>
    <pc:docChg chg="undo custSel addSld delSld modSld sldOrd">
      <pc:chgData name="Siddarth Joshi" userId="bc4d29ca-e482-4031-a817-c6a7c744f97a" providerId="ADAL" clId="{B1958792-D622-4C54-B47B-73D1487C8B26}" dt="2022-02-05T21:40:55.396" v="5745" actId="2890"/>
      <pc:docMkLst>
        <pc:docMk/>
      </pc:docMkLst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1672141722" sldId="287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2454109517" sldId="329"/>
        </pc:sldMkLst>
      </pc:sldChg>
      <pc:sldChg chg="addSp delSp modSp mod">
        <pc:chgData name="Siddarth Joshi" userId="bc4d29ca-e482-4031-a817-c6a7c744f97a" providerId="ADAL" clId="{B1958792-D622-4C54-B47B-73D1487C8B26}" dt="2022-02-05T10:44:38.833" v="331" actId="20577"/>
        <pc:sldMkLst>
          <pc:docMk/>
          <pc:sldMk cId="679027218" sldId="333"/>
        </pc:sldMkLst>
        <pc:spChg chg="del">
          <ac:chgData name="Siddarth Joshi" userId="bc4d29ca-e482-4031-a817-c6a7c744f97a" providerId="ADAL" clId="{B1958792-D622-4C54-B47B-73D1487C8B26}" dt="2022-02-04T18:53:09.679" v="3" actId="478"/>
          <ac:spMkLst>
            <pc:docMk/>
            <pc:sldMk cId="679027218" sldId="333"/>
            <ac:spMk id="2" creationId="{4391E5CB-A180-44F6-A0D1-0CFDD12A70CF}"/>
          </ac:spMkLst>
        </pc:spChg>
        <pc:spChg chg="del">
          <ac:chgData name="Siddarth Joshi" userId="bc4d29ca-e482-4031-a817-c6a7c744f97a" providerId="ADAL" clId="{B1958792-D622-4C54-B47B-73D1487C8B26}" dt="2022-02-04T18:53:09.679" v="3" actId="478"/>
          <ac:spMkLst>
            <pc:docMk/>
            <pc:sldMk cId="679027218" sldId="333"/>
            <ac:spMk id="7" creationId="{F7C7A618-D2B2-4724-9DA8-45D3556A9234}"/>
          </ac:spMkLst>
        </pc:spChg>
        <pc:spChg chg="mod">
          <ac:chgData name="Siddarth Joshi" userId="bc4d29ca-e482-4031-a817-c6a7c744f97a" providerId="ADAL" clId="{B1958792-D622-4C54-B47B-73D1487C8B26}" dt="2022-02-04T18:53:39.445" v="30" actId="20577"/>
          <ac:spMkLst>
            <pc:docMk/>
            <pc:sldMk cId="679027218" sldId="333"/>
            <ac:spMk id="8" creationId="{BBB9B1C4-5210-4BEA-A556-2A53383A911F}"/>
          </ac:spMkLst>
        </pc:spChg>
        <pc:spChg chg="del mod">
          <ac:chgData name="Siddarth Joshi" userId="bc4d29ca-e482-4031-a817-c6a7c744f97a" providerId="ADAL" clId="{B1958792-D622-4C54-B47B-73D1487C8B26}" dt="2022-02-04T18:53:00.096" v="1" actId="478"/>
          <ac:spMkLst>
            <pc:docMk/>
            <pc:sldMk cId="679027218" sldId="333"/>
            <ac:spMk id="9" creationId="{7FA90140-EDAC-48BE-BDEE-1092B099AD03}"/>
          </ac:spMkLst>
        </pc:spChg>
        <pc:spChg chg="del">
          <ac:chgData name="Siddarth Joshi" userId="bc4d29ca-e482-4031-a817-c6a7c744f97a" providerId="ADAL" clId="{B1958792-D622-4C54-B47B-73D1487C8B26}" dt="2022-02-04T18:53:02.801" v="2" actId="478"/>
          <ac:spMkLst>
            <pc:docMk/>
            <pc:sldMk cId="679027218" sldId="333"/>
            <ac:spMk id="10" creationId="{3A9AFDAC-3AB9-4D82-B06D-A4B9E136C1A1}"/>
          </ac:spMkLst>
        </pc:spChg>
        <pc:spChg chg="del">
          <ac:chgData name="Siddarth Joshi" userId="bc4d29ca-e482-4031-a817-c6a7c744f97a" providerId="ADAL" clId="{B1958792-D622-4C54-B47B-73D1487C8B26}" dt="2022-02-04T18:53:09.679" v="3" actId="478"/>
          <ac:spMkLst>
            <pc:docMk/>
            <pc:sldMk cId="679027218" sldId="333"/>
            <ac:spMk id="12" creationId="{10D6300F-F2BC-42F2-8A5B-5A2DF72083FD}"/>
          </ac:spMkLst>
        </pc:spChg>
        <pc:spChg chg="del">
          <ac:chgData name="Siddarth Joshi" userId="bc4d29ca-e482-4031-a817-c6a7c744f97a" providerId="ADAL" clId="{B1958792-D622-4C54-B47B-73D1487C8B26}" dt="2022-02-04T18:53:09.679" v="3" actId="478"/>
          <ac:spMkLst>
            <pc:docMk/>
            <pc:sldMk cId="679027218" sldId="333"/>
            <ac:spMk id="13" creationId="{97720A25-BC26-49BB-B974-7618B397371E}"/>
          </ac:spMkLst>
        </pc:spChg>
        <pc:spChg chg="del">
          <ac:chgData name="Siddarth Joshi" userId="bc4d29ca-e482-4031-a817-c6a7c744f97a" providerId="ADAL" clId="{B1958792-D622-4C54-B47B-73D1487C8B26}" dt="2022-02-04T18:53:09.679" v="3" actId="478"/>
          <ac:spMkLst>
            <pc:docMk/>
            <pc:sldMk cId="679027218" sldId="333"/>
            <ac:spMk id="14" creationId="{501317BF-F408-43A6-81A6-CC9926833A82}"/>
          </ac:spMkLst>
        </pc:spChg>
        <pc:spChg chg="del">
          <ac:chgData name="Siddarth Joshi" userId="bc4d29ca-e482-4031-a817-c6a7c744f97a" providerId="ADAL" clId="{B1958792-D622-4C54-B47B-73D1487C8B26}" dt="2022-02-04T18:53:09.679" v="3" actId="478"/>
          <ac:spMkLst>
            <pc:docMk/>
            <pc:sldMk cId="679027218" sldId="333"/>
            <ac:spMk id="15" creationId="{50476807-EEAE-4EA1-9F00-040DC2D6FE8F}"/>
          </ac:spMkLst>
        </pc:spChg>
        <pc:spChg chg="del">
          <ac:chgData name="Siddarth Joshi" userId="bc4d29ca-e482-4031-a817-c6a7c744f97a" providerId="ADAL" clId="{B1958792-D622-4C54-B47B-73D1487C8B26}" dt="2022-02-04T18:53:09.679" v="3" actId="478"/>
          <ac:spMkLst>
            <pc:docMk/>
            <pc:sldMk cId="679027218" sldId="333"/>
            <ac:spMk id="16" creationId="{7B048234-370C-4C08-AC95-1A40563489DC}"/>
          </ac:spMkLst>
        </pc:spChg>
        <pc:spChg chg="add mod">
          <ac:chgData name="Siddarth Joshi" userId="bc4d29ca-e482-4031-a817-c6a7c744f97a" providerId="ADAL" clId="{B1958792-D622-4C54-B47B-73D1487C8B26}" dt="2022-02-04T19:00:29.104" v="106" actId="1076"/>
          <ac:spMkLst>
            <pc:docMk/>
            <pc:sldMk cId="679027218" sldId="333"/>
            <ac:spMk id="18" creationId="{13A60F64-E65D-4846-AB48-DA3618BA1865}"/>
          </ac:spMkLst>
        </pc:spChg>
        <pc:spChg chg="add mod">
          <ac:chgData name="Siddarth Joshi" userId="bc4d29ca-e482-4031-a817-c6a7c744f97a" providerId="ADAL" clId="{B1958792-D622-4C54-B47B-73D1487C8B26}" dt="2022-02-04T18:57:08.952" v="49" actId="1076"/>
          <ac:spMkLst>
            <pc:docMk/>
            <pc:sldMk cId="679027218" sldId="333"/>
            <ac:spMk id="19" creationId="{AA5ECC96-C76A-4D3C-BE14-107A40D0EB5C}"/>
          </ac:spMkLst>
        </pc:spChg>
        <pc:spChg chg="add mod">
          <ac:chgData name="Siddarth Joshi" userId="bc4d29ca-e482-4031-a817-c6a7c744f97a" providerId="ADAL" clId="{B1958792-D622-4C54-B47B-73D1487C8B26}" dt="2022-02-04T19:01:55.455" v="119" actId="14100"/>
          <ac:spMkLst>
            <pc:docMk/>
            <pc:sldMk cId="679027218" sldId="333"/>
            <ac:spMk id="20" creationId="{9D2B7F9E-6060-435B-B297-606691D18CAC}"/>
          </ac:spMkLst>
        </pc:spChg>
        <pc:spChg chg="add mod">
          <ac:chgData name="Siddarth Joshi" userId="bc4d29ca-e482-4031-a817-c6a7c744f97a" providerId="ADAL" clId="{B1958792-D622-4C54-B47B-73D1487C8B26}" dt="2022-02-04T19:03:31.445" v="135" actId="14100"/>
          <ac:spMkLst>
            <pc:docMk/>
            <pc:sldMk cId="679027218" sldId="333"/>
            <ac:spMk id="21" creationId="{908395AF-76FE-43B1-AEB0-F2B0E4A6C3FE}"/>
          </ac:spMkLst>
        </pc:spChg>
        <pc:spChg chg="add mod">
          <ac:chgData name="Siddarth Joshi" userId="bc4d29ca-e482-4031-a817-c6a7c744f97a" providerId="ADAL" clId="{B1958792-D622-4C54-B47B-73D1487C8B26}" dt="2022-02-04T19:02:21.554" v="125" actId="207"/>
          <ac:spMkLst>
            <pc:docMk/>
            <pc:sldMk cId="679027218" sldId="333"/>
            <ac:spMk id="22" creationId="{9473BE2F-2575-4A27-8706-63FF82ABE7AA}"/>
          </ac:spMkLst>
        </pc:spChg>
        <pc:spChg chg="add mod">
          <ac:chgData name="Siddarth Joshi" userId="bc4d29ca-e482-4031-a817-c6a7c744f97a" providerId="ADAL" clId="{B1958792-D622-4C54-B47B-73D1487C8B26}" dt="2022-02-04T19:02:35.536" v="127" actId="207"/>
          <ac:spMkLst>
            <pc:docMk/>
            <pc:sldMk cId="679027218" sldId="333"/>
            <ac:spMk id="23" creationId="{A4C1DF1B-CCCB-4E58-8A09-E6AE882D015C}"/>
          </ac:spMkLst>
        </pc:spChg>
        <pc:spChg chg="add mod">
          <ac:chgData name="Siddarth Joshi" userId="bc4d29ca-e482-4031-a817-c6a7c744f97a" providerId="ADAL" clId="{B1958792-D622-4C54-B47B-73D1487C8B26}" dt="2022-02-05T10:44:38.833" v="331" actId="20577"/>
          <ac:spMkLst>
            <pc:docMk/>
            <pc:sldMk cId="679027218" sldId="333"/>
            <ac:spMk id="24" creationId="{9765632F-7AE4-4386-B891-92632215A191}"/>
          </ac:spMkLst>
        </pc:spChg>
        <pc:spChg chg="add mod">
          <ac:chgData name="Siddarth Joshi" userId="bc4d29ca-e482-4031-a817-c6a7c744f97a" providerId="ADAL" clId="{B1958792-D622-4C54-B47B-73D1487C8B26}" dt="2022-02-05T10:43:35.805" v="289" actId="14100"/>
          <ac:spMkLst>
            <pc:docMk/>
            <pc:sldMk cId="679027218" sldId="333"/>
            <ac:spMk id="25" creationId="{F19B4AD0-9CF6-4D80-9226-AF9777AA1EF2}"/>
          </ac:spMkLst>
        </pc:spChg>
        <pc:spChg chg="add mod">
          <ac:chgData name="Siddarth Joshi" userId="bc4d29ca-e482-4031-a817-c6a7c744f97a" providerId="ADAL" clId="{B1958792-D622-4C54-B47B-73D1487C8B26}" dt="2022-02-04T19:03:19.631" v="132" actId="208"/>
          <ac:spMkLst>
            <pc:docMk/>
            <pc:sldMk cId="679027218" sldId="333"/>
            <ac:spMk id="34" creationId="{171DFD84-D4D4-4514-BEA9-8703C7757C56}"/>
          </ac:spMkLst>
        </pc:spChg>
        <pc:spChg chg="add mod">
          <ac:chgData name="Siddarth Joshi" userId="bc4d29ca-e482-4031-a817-c6a7c744f97a" providerId="ADAL" clId="{B1958792-D622-4C54-B47B-73D1487C8B26}" dt="2022-02-04T19:04:07.455" v="140" actId="1076"/>
          <ac:spMkLst>
            <pc:docMk/>
            <pc:sldMk cId="679027218" sldId="333"/>
            <ac:spMk id="36" creationId="{76354C8B-1158-42D7-A1DF-9E70DBAB9BFE}"/>
          </ac:spMkLst>
        </pc:spChg>
        <pc:spChg chg="add mod">
          <ac:chgData name="Siddarth Joshi" userId="bc4d29ca-e482-4031-a817-c6a7c744f97a" providerId="ADAL" clId="{B1958792-D622-4C54-B47B-73D1487C8B26}" dt="2022-02-04T19:04:25.721" v="144" actId="1076"/>
          <ac:spMkLst>
            <pc:docMk/>
            <pc:sldMk cId="679027218" sldId="333"/>
            <ac:spMk id="40" creationId="{D0B8576B-CB10-4D55-B013-5C77C1E2C0EC}"/>
          </ac:spMkLst>
        </pc:spChg>
        <pc:graphicFrameChg chg="add del mod">
          <ac:chgData name="Siddarth Joshi" userId="bc4d29ca-e482-4031-a817-c6a7c744f97a" providerId="ADAL" clId="{B1958792-D622-4C54-B47B-73D1487C8B26}" dt="2022-02-04T18:53:21.117" v="5" actId="478"/>
          <ac:graphicFrameMkLst>
            <pc:docMk/>
            <pc:sldMk cId="679027218" sldId="333"/>
            <ac:graphicFrameMk id="17" creationId="{B932603B-AFE3-4B92-ABBF-DED01E86AD32}"/>
          </ac:graphicFrameMkLst>
        </pc:graphicFrameChg>
        <pc:picChg chg="del">
          <ac:chgData name="Siddarth Joshi" userId="bc4d29ca-e482-4031-a817-c6a7c744f97a" providerId="ADAL" clId="{B1958792-D622-4C54-B47B-73D1487C8B26}" dt="2022-02-04T18:53:09.679" v="3" actId="478"/>
          <ac:picMkLst>
            <pc:docMk/>
            <pc:sldMk cId="679027218" sldId="333"/>
            <ac:picMk id="8196" creationId="{2876B853-D66F-430F-A89D-3231CB9E4C37}"/>
          </ac:picMkLst>
        </pc:picChg>
        <pc:cxnChg chg="add mod">
          <ac:chgData name="Siddarth Joshi" userId="bc4d29ca-e482-4031-a817-c6a7c744f97a" providerId="ADAL" clId="{B1958792-D622-4C54-B47B-73D1487C8B26}" dt="2022-02-04T19:01:55.455" v="119" actId="14100"/>
          <ac:cxnSpMkLst>
            <pc:docMk/>
            <pc:sldMk cId="679027218" sldId="333"/>
            <ac:cxnSpMk id="5" creationId="{483F965D-2B1F-4FBE-AA62-30DE1C99F32A}"/>
          </ac:cxnSpMkLst>
        </pc:cxnChg>
        <pc:cxnChg chg="add mod">
          <ac:chgData name="Siddarth Joshi" userId="bc4d29ca-e482-4031-a817-c6a7c744f97a" providerId="ADAL" clId="{B1958792-D622-4C54-B47B-73D1487C8B26}" dt="2022-02-04T19:01:59.909" v="120" actId="14100"/>
          <ac:cxnSpMkLst>
            <pc:docMk/>
            <pc:sldMk cId="679027218" sldId="333"/>
            <ac:cxnSpMk id="28" creationId="{D709DB4D-E8A0-40EA-9130-7AEF482AE21D}"/>
          </ac:cxnSpMkLst>
        </pc:cxnChg>
        <pc:cxnChg chg="add del mod">
          <ac:chgData name="Siddarth Joshi" userId="bc4d29ca-e482-4031-a817-c6a7c744f97a" providerId="ADAL" clId="{B1958792-D622-4C54-B47B-73D1487C8B26}" dt="2022-02-04T19:02:01.382" v="121" actId="478"/>
          <ac:cxnSpMkLst>
            <pc:docMk/>
            <pc:sldMk cId="679027218" sldId="333"/>
            <ac:cxnSpMk id="30" creationId="{056A42AA-AE32-41C4-A92D-20565CAFDC02}"/>
          </ac:cxnSpMkLst>
        </pc:cxnChg>
        <pc:cxnChg chg="add mod">
          <ac:chgData name="Siddarth Joshi" userId="bc4d29ca-e482-4031-a817-c6a7c744f97a" providerId="ADAL" clId="{B1958792-D622-4C54-B47B-73D1487C8B26}" dt="2022-02-04T19:01:31.735" v="116" actId="1076"/>
          <ac:cxnSpMkLst>
            <pc:docMk/>
            <pc:sldMk cId="679027218" sldId="333"/>
            <ac:cxnSpMk id="31" creationId="{615126DC-DA8D-4102-B341-055D21519DB0}"/>
          </ac:cxnSpMkLst>
        </pc:cxnChg>
        <pc:cxnChg chg="add mod">
          <ac:chgData name="Siddarth Joshi" userId="bc4d29ca-e482-4031-a817-c6a7c744f97a" providerId="ADAL" clId="{B1958792-D622-4C54-B47B-73D1487C8B26}" dt="2022-02-04T19:02:06.704" v="123" actId="1076"/>
          <ac:cxnSpMkLst>
            <pc:docMk/>
            <pc:sldMk cId="679027218" sldId="333"/>
            <ac:cxnSpMk id="35" creationId="{9454DA71-FB90-45C8-8923-B6313A14B14B}"/>
          </ac:cxnSpMkLst>
        </pc:cxnChg>
        <pc:cxnChg chg="add mod">
          <ac:chgData name="Siddarth Joshi" userId="bc4d29ca-e482-4031-a817-c6a7c744f97a" providerId="ADAL" clId="{B1958792-D622-4C54-B47B-73D1487C8B26}" dt="2022-02-04T19:03:45.893" v="137" actId="1076"/>
          <ac:cxnSpMkLst>
            <pc:docMk/>
            <pc:sldMk cId="679027218" sldId="333"/>
            <ac:cxnSpMk id="37" creationId="{7E7C1BA5-6064-4763-9663-B63F9E72D458}"/>
          </ac:cxnSpMkLst>
        </pc:cxnChg>
        <pc:cxnChg chg="add mod">
          <ac:chgData name="Siddarth Joshi" userId="bc4d29ca-e482-4031-a817-c6a7c744f97a" providerId="ADAL" clId="{B1958792-D622-4C54-B47B-73D1487C8B26}" dt="2022-02-04T19:04:14.812" v="142" actId="1076"/>
          <ac:cxnSpMkLst>
            <pc:docMk/>
            <pc:sldMk cId="679027218" sldId="333"/>
            <ac:cxnSpMk id="39" creationId="{1407CF00-8E71-436E-9F21-4FA54399B4F7}"/>
          </ac:cxnSpMkLst>
        </pc:cxn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1170209390" sldId="334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877792258" sldId="335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1355091510" sldId="336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2749964110" sldId="337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1123736625" sldId="338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1241886654" sldId="339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047277458" sldId="340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1473481009" sldId="373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966550041" sldId="374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1224435046" sldId="376"/>
        </pc:sldMkLst>
      </pc:sldChg>
      <pc:sldChg chg="delSp modSp mod">
        <pc:chgData name="Siddarth Joshi" userId="bc4d29ca-e482-4031-a817-c6a7c744f97a" providerId="ADAL" clId="{B1958792-D622-4C54-B47B-73D1487C8B26}" dt="2022-02-05T15:08:44.586" v="433" actId="20577"/>
        <pc:sldMkLst>
          <pc:docMk/>
          <pc:sldMk cId="1845758960" sldId="381"/>
        </pc:sldMkLst>
        <pc:spChg chg="mod">
          <ac:chgData name="Siddarth Joshi" userId="bc4d29ca-e482-4031-a817-c6a7c744f97a" providerId="ADAL" clId="{B1958792-D622-4C54-B47B-73D1487C8B26}" dt="2022-02-05T10:46:34.470" v="348" actId="20577"/>
          <ac:spMkLst>
            <pc:docMk/>
            <pc:sldMk cId="1845758960" sldId="381"/>
            <ac:spMk id="8" creationId="{BBB9B1C4-5210-4BEA-A556-2A53383A911F}"/>
          </ac:spMkLst>
        </pc:spChg>
        <pc:spChg chg="mod">
          <ac:chgData name="Siddarth Joshi" userId="bc4d29ca-e482-4031-a817-c6a7c744f97a" providerId="ADAL" clId="{B1958792-D622-4C54-B47B-73D1487C8B26}" dt="2022-02-05T15:08:44.586" v="433" actId="20577"/>
          <ac:spMkLst>
            <pc:docMk/>
            <pc:sldMk cId="1845758960" sldId="381"/>
            <ac:spMk id="9" creationId="{7FA90140-EDAC-48BE-BDEE-1092B099AD03}"/>
          </ac:spMkLst>
        </pc:spChg>
        <pc:spChg chg="del">
          <ac:chgData name="Siddarth Joshi" userId="bc4d29ca-e482-4031-a817-c6a7c744f97a" providerId="ADAL" clId="{B1958792-D622-4C54-B47B-73D1487C8B26}" dt="2022-02-05T10:46:39.266" v="350" actId="478"/>
          <ac:spMkLst>
            <pc:docMk/>
            <pc:sldMk cId="1845758960" sldId="381"/>
            <ac:spMk id="15" creationId="{50476807-EEAE-4EA1-9F00-040DC2D6FE8F}"/>
          </ac:spMkLst>
        </pc:spChg>
        <pc:picChg chg="del">
          <ac:chgData name="Siddarth Joshi" userId="bc4d29ca-e482-4031-a817-c6a7c744f97a" providerId="ADAL" clId="{B1958792-D622-4C54-B47B-73D1487C8B26}" dt="2022-02-05T10:46:37.223" v="349" actId="478"/>
          <ac:picMkLst>
            <pc:docMk/>
            <pc:sldMk cId="1845758960" sldId="381"/>
            <ac:picMk id="10242" creationId="{F02524B9-8061-402B-B03E-2D0699DD9EEC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644880761" sldId="382"/>
        </pc:sldMkLst>
      </pc:sldChg>
      <pc:sldChg chg="addSp modSp add mod">
        <pc:chgData name="Siddarth Joshi" userId="bc4d29ca-e482-4031-a817-c6a7c744f97a" providerId="ADAL" clId="{B1958792-D622-4C54-B47B-73D1487C8B26}" dt="2022-02-05T15:38:25.830" v="888" actId="20577"/>
        <pc:sldMkLst>
          <pc:docMk/>
          <pc:sldMk cId="1126871477" sldId="382"/>
        </pc:sldMkLst>
        <pc:spChg chg="mod">
          <ac:chgData name="Siddarth Joshi" userId="bc4d29ca-e482-4031-a817-c6a7c744f97a" providerId="ADAL" clId="{B1958792-D622-4C54-B47B-73D1487C8B26}" dt="2022-02-05T15:38:25.830" v="888" actId="20577"/>
          <ac:spMkLst>
            <pc:docMk/>
            <pc:sldMk cId="1126871477" sldId="382"/>
            <ac:spMk id="8" creationId="{BBB9B1C4-5210-4BEA-A556-2A53383A911F}"/>
          </ac:spMkLst>
        </pc:spChg>
        <pc:spChg chg="mod">
          <ac:chgData name="Siddarth Joshi" userId="bc4d29ca-e482-4031-a817-c6a7c744f97a" providerId="ADAL" clId="{B1958792-D622-4C54-B47B-73D1487C8B26}" dt="2022-02-05T15:09:53.063" v="446" actId="20577"/>
          <ac:spMkLst>
            <pc:docMk/>
            <pc:sldMk cId="1126871477" sldId="382"/>
            <ac:spMk id="9" creationId="{7FA90140-EDAC-48BE-BDEE-1092B099AD03}"/>
          </ac:spMkLst>
        </pc:spChg>
        <pc:spChg chg="add mod">
          <ac:chgData name="Siddarth Joshi" userId="bc4d29ca-e482-4031-a817-c6a7c744f97a" providerId="ADAL" clId="{B1958792-D622-4C54-B47B-73D1487C8B26}" dt="2022-02-05T15:24:00.263" v="554" actId="1076"/>
          <ac:spMkLst>
            <pc:docMk/>
            <pc:sldMk cId="1126871477" sldId="382"/>
            <ac:spMk id="10" creationId="{DB0E0E4B-9D0D-4192-8199-C4CF7F704D80}"/>
          </ac:spMkLst>
        </pc:spChg>
        <pc:spChg chg="add mod">
          <ac:chgData name="Siddarth Joshi" userId="bc4d29ca-e482-4031-a817-c6a7c744f97a" providerId="ADAL" clId="{B1958792-D622-4C54-B47B-73D1487C8B26}" dt="2022-02-05T15:24:37.579" v="600" actId="14100"/>
          <ac:spMkLst>
            <pc:docMk/>
            <pc:sldMk cId="1126871477" sldId="382"/>
            <ac:spMk id="12" creationId="{C4DF7D13-089F-4EC1-B53F-FA0135D5577C}"/>
          </ac:spMkLst>
        </pc:spChg>
        <pc:picChg chg="add mod">
          <ac:chgData name="Siddarth Joshi" userId="bc4d29ca-e482-4031-a817-c6a7c744f97a" providerId="ADAL" clId="{B1958792-D622-4C54-B47B-73D1487C8B26}" dt="2022-02-05T15:12:56.373" v="449" actId="1076"/>
          <ac:picMkLst>
            <pc:docMk/>
            <pc:sldMk cId="1126871477" sldId="382"/>
            <ac:picMk id="1026" creationId="{1A58D207-FA46-4C8C-BEA5-66899903ED03}"/>
          </ac:picMkLst>
        </pc:picChg>
      </pc:sldChg>
      <pc:sldChg chg="addSp delSp modSp add mod">
        <pc:chgData name="Siddarth Joshi" userId="bc4d29ca-e482-4031-a817-c6a7c744f97a" providerId="ADAL" clId="{B1958792-D622-4C54-B47B-73D1487C8B26}" dt="2022-02-05T15:38:33.717" v="893" actId="20577"/>
        <pc:sldMkLst>
          <pc:docMk/>
          <pc:sldMk cId="582516456" sldId="383"/>
        </pc:sldMkLst>
        <pc:spChg chg="mod">
          <ac:chgData name="Siddarth Joshi" userId="bc4d29ca-e482-4031-a817-c6a7c744f97a" providerId="ADAL" clId="{B1958792-D622-4C54-B47B-73D1487C8B26}" dt="2022-02-05T15:38:33.717" v="893" actId="20577"/>
          <ac:spMkLst>
            <pc:docMk/>
            <pc:sldMk cId="582516456" sldId="383"/>
            <ac:spMk id="8" creationId="{BBB9B1C4-5210-4BEA-A556-2A53383A911F}"/>
          </ac:spMkLst>
        </pc:spChg>
        <pc:spChg chg="del mod">
          <ac:chgData name="Siddarth Joshi" userId="bc4d29ca-e482-4031-a817-c6a7c744f97a" providerId="ADAL" clId="{B1958792-D622-4C54-B47B-73D1487C8B26}" dt="2022-02-05T15:38:30.950" v="889" actId="478"/>
          <ac:spMkLst>
            <pc:docMk/>
            <pc:sldMk cId="582516456" sldId="383"/>
            <ac:spMk id="9" creationId="{7FA90140-EDAC-48BE-BDEE-1092B099AD03}"/>
          </ac:spMkLst>
        </pc:spChg>
        <pc:spChg chg="del">
          <ac:chgData name="Siddarth Joshi" userId="bc4d29ca-e482-4031-a817-c6a7c744f97a" providerId="ADAL" clId="{B1958792-D622-4C54-B47B-73D1487C8B26}" dt="2022-02-05T15:25:02.467" v="605" actId="478"/>
          <ac:spMkLst>
            <pc:docMk/>
            <pc:sldMk cId="582516456" sldId="383"/>
            <ac:spMk id="10" creationId="{DB0E0E4B-9D0D-4192-8199-C4CF7F704D80}"/>
          </ac:spMkLst>
        </pc:spChg>
        <pc:spChg chg="mod">
          <ac:chgData name="Siddarth Joshi" userId="bc4d29ca-e482-4031-a817-c6a7c744f97a" providerId="ADAL" clId="{B1958792-D622-4C54-B47B-73D1487C8B26}" dt="2022-02-05T15:26:25.530" v="633" actId="20577"/>
          <ac:spMkLst>
            <pc:docMk/>
            <pc:sldMk cId="582516456" sldId="383"/>
            <ac:spMk id="12" creationId="{C4DF7D13-089F-4EC1-B53F-FA0135D5577C}"/>
          </ac:spMkLst>
        </pc:spChg>
        <pc:grpChg chg="add mod">
          <ac:chgData name="Siddarth Joshi" userId="bc4d29ca-e482-4031-a817-c6a7c744f97a" providerId="ADAL" clId="{B1958792-D622-4C54-B47B-73D1487C8B26}" dt="2022-02-05T15:28:58.536" v="653" actId="164"/>
          <ac:grpSpMkLst>
            <pc:docMk/>
            <pc:sldMk cId="582516456" sldId="383"/>
            <ac:grpSpMk id="2" creationId="{C4BCC2C3-6BDE-4D09-805F-78C4B14065C9}"/>
          </ac:grpSpMkLst>
        </pc:grpChg>
        <pc:picChg chg="add mod">
          <ac:chgData name="Siddarth Joshi" userId="bc4d29ca-e482-4031-a817-c6a7c744f97a" providerId="ADAL" clId="{B1958792-D622-4C54-B47B-73D1487C8B26}" dt="2022-02-05T15:28:58.536" v="653" actId="164"/>
          <ac:picMkLst>
            <pc:docMk/>
            <pc:sldMk cId="582516456" sldId="383"/>
            <ac:picMk id="13" creationId="{35B6271F-E94D-48FF-A8CB-D24198E441D2}"/>
          </ac:picMkLst>
        </pc:picChg>
        <pc:picChg chg="add mod">
          <ac:chgData name="Siddarth Joshi" userId="bc4d29ca-e482-4031-a817-c6a7c744f97a" providerId="ADAL" clId="{B1958792-D622-4C54-B47B-73D1487C8B26}" dt="2022-02-05T15:28:58.536" v="653" actId="164"/>
          <ac:picMkLst>
            <pc:docMk/>
            <pc:sldMk cId="582516456" sldId="383"/>
            <ac:picMk id="14" creationId="{80B1F7F9-0231-4E89-9FDA-EC1BA3193E22}"/>
          </ac:picMkLst>
        </pc:picChg>
        <pc:picChg chg="add mod">
          <ac:chgData name="Siddarth Joshi" userId="bc4d29ca-e482-4031-a817-c6a7c744f97a" providerId="ADAL" clId="{B1958792-D622-4C54-B47B-73D1487C8B26}" dt="2022-02-05T15:28:58.536" v="653" actId="164"/>
          <ac:picMkLst>
            <pc:docMk/>
            <pc:sldMk cId="582516456" sldId="383"/>
            <ac:picMk id="15" creationId="{535C1C38-4938-45D8-A251-673AF707BF10}"/>
          </ac:picMkLst>
        </pc:picChg>
        <pc:picChg chg="del">
          <ac:chgData name="Siddarth Joshi" userId="bc4d29ca-e482-4031-a817-c6a7c744f97a" providerId="ADAL" clId="{B1958792-D622-4C54-B47B-73D1487C8B26}" dt="2022-02-05T15:24:57.828" v="602" actId="478"/>
          <ac:picMkLst>
            <pc:docMk/>
            <pc:sldMk cId="582516456" sldId="383"/>
            <ac:picMk id="1026" creationId="{1A58D207-FA46-4C8C-BEA5-66899903ED03}"/>
          </ac:picMkLst>
        </pc:picChg>
        <pc:picChg chg="add mod">
          <ac:chgData name="Siddarth Joshi" userId="bc4d29ca-e482-4031-a817-c6a7c744f97a" providerId="ADAL" clId="{B1958792-D622-4C54-B47B-73D1487C8B26}" dt="2022-02-05T15:28:58.536" v="653" actId="164"/>
          <ac:picMkLst>
            <pc:docMk/>
            <pc:sldMk cId="582516456" sldId="383"/>
            <ac:picMk id="2050" creationId="{49156658-3636-4EB3-B5FC-E3BEB1439E8E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1491844017" sldId="383"/>
        </pc:sldMkLst>
      </pc:sldChg>
      <pc:sldChg chg="addSp delSp modSp add mod">
        <pc:chgData name="Siddarth Joshi" userId="bc4d29ca-e482-4031-a817-c6a7c744f97a" providerId="ADAL" clId="{B1958792-D622-4C54-B47B-73D1487C8B26}" dt="2022-02-05T15:38:38.568" v="897" actId="20577"/>
        <pc:sldMkLst>
          <pc:docMk/>
          <pc:sldMk cId="1570537094" sldId="384"/>
        </pc:sldMkLst>
        <pc:spChg chg="mod">
          <ac:chgData name="Siddarth Joshi" userId="bc4d29ca-e482-4031-a817-c6a7c744f97a" providerId="ADAL" clId="{B1958792-D622-4C54-B47B-73D1487C8B26}" dt="2022-02-05T15:38:38.568" v="897" actId="20577"/>
          <ac:spMkLst>
            <pc:docMk/>
            <pc:sldMk cId="1570537094" sldId="384"/>
            <ac:spMk id="8" creationId="{BBB9B1C4-5210-4BEA-A556-2A53383A911F}"/>
          </ac:spMkLst>
        </pc:spChg>
        <pc:spChg chg="mod">
          <ac:chgData name="Siddarth Joshi" userId="bc4d29ca-e482-4031-a817-c6a7c744f97a" providerId="ADAL" clId="{B1958792-D622-4C54-B47B-73D1487C8B26}" dt="2022-02-05T15:29:44.574" v="667" actId="14100"/>
          <ac:spMkLst>
            <pc:docMk/>
            <pc:sldMk cId="1570537094" sldId="384"/>
            <ac:spMk id="9" creationId="{7FA90140-EDAC-48BE-BDEE-1092B099AD03}"/>
          </ac:spMkLst>
        </pc:spChg>
        <pc:spChg chg="mod">
          <ac:chgData name="Siddarth Joshi" userId="bc4d29ca-e482-4031-a817-c6a7c744f97a" providerId="ADAL" clId="{B1958792-D622-4C54-B47B-73D1487C8B26}" dt="2022-02-05T15:30:05.121" v="686" actId="1076"/>
          <ac:spMkLst>
            <pc:docMk/>
            <pc:sldMk cId="1570537094" sldId="384"/>
            <ac:spMk id="12" creationId="{C4DF7D13-089F-4EC1-B53F-FA0135D5577C}"/>
          </ac:spMkLst>
        </pc:spChg>
        <pc:spChg chg="add mod ord">
          <ac:chgData name="Siddarth Joshi" userId="bc4d29ca-e482-4031-a817-c6a7c744f97a" providerId="ADAL" clId="{B1958792-D622-4C54-B47B-73D1487C8B26}" dt="2022-02-05T15:36:15.857" v="853" actId="166"/>
          <ac:spMkLst>
            <pc:docMk/>
            <pc:sldMk cId="1570537094" sldId="384"/>
            <ac:spMk id="16" creationId="{4132416B-FEFE-4503-B99E-8D3F102B3C2C}"/>
          </ac:spMkLst>
        </pc:spChg>
        <pc:spChg chg="add mod ord">
          <ac:chgData name="Siddarth Joshi" userId="bc4d29ca-e482-4031-a817-c6a7c744f97a" providerId="ADAL" clId="{B1958792-D622-4C54-B47B-73D1487C8B26}" dt="2022-02-05T15:32:28.800" v="763" actId="20577"/>
          <ac:spMkLst>
            <pc:docMk/>
            <pc:sldMk cId="1570537094" sldId="384"/>
            <ac:spMk id="17" creationId="{EC836AFF-E14B-477E-A2A3-76ECD7704B20}"/>
          </ac:spMkLst>
        </pc:spChg>
        <pc:spChg chg="add mod">
          <ac:chgData name="Siddarth Joshi" userId="bc4d29ca-e482-4031-a817-c6a7c744f97a" providerId="ADAL" clId="{B1958792-D622-4C54-B47B-73D1487C8B26}" dt="2022-02-05T15:33:59.911" v="800" actId="20577"/>
          <ac:spMkLst>
            <pc:docMk/>
            <pc:sldMk cId="1570537094" sldId="384"/>
            <ac:spMk id="18" creationId="{28D604A1-5AFB-427C-824C-5643766F6F78}"/>
          </ac:spMkLst>
        </pc:spChg>
        <pc:spChg chg="add mod">
          <ac:chgData name="Siddarth Joshi" userId="bc4d29ca-e482-4031-a817-c6a7c744f97a" providerId="ADAL" clId="{B1958792-D622-4C54-B47B-73D1487C8B26}" dt="2022-02-05T15:37:28.098" v="884" actId="20577"/>
          <ac:spMkLst>
            <pc:docMk/>
            <pc:sldMk cId="1570537094" sldId="384"/>
            <ac:spMk id="19" creationId="{5EE3B066-BD60-4370-BE69-776BE6E3F33C}"/>
          </ac:spMkLst>
        </pc:spChg>
        <pc:grpChg chg="del">
          <ac:chgData name="Siddarth Joshi" userId="bc4d29ca-e482-4031-a817-c6a7c744f97a" providerId="ADAL" clId="{B1958792-D622-4C54-B47B-73D1487C8B26}" dt="2022-02-05T15:29:31.289" v="655" actId="478"/>
          <ac:grpSpMkLst>
            <pc:docMk/>
            <pc:sldMk cId="1570537094" sldId="384"/>
            <ac:grpSpMk id="2" creationId="{C4BCC2C3-6BDE-4D09-805F-78C4B14065C9}"/>
          </ac:grpSpMkLst>
        </pc:grpChg>
        <pc:picChg chg="add mod">
          <ac:chgData name="Siddarth Joshi" userId="bc4d29ca-e482-4031-a817-c6a7c744f97a" providerId="ADAL" clId="{B1958792-D622-4C54-B47B-73D1487C8B26}" dt="2022-02-05T15:31:33.575" v="697" actId="1076"/>
          <ac:picMkLst>
            <pc:docMk/>
            <pc:sldMk cId="1570537094" sldId="384"/>
            <ac:picMk id="3074" creationId="{5CB08A54-AEFD-4850-A2F9-E5EE3A5AC737}"/>
          </ac:picMkLst>
        </pc:picChg>
      </pc:sldChg>
      <pc:sldChg chg="addSp delSp modSp add mod">
        <pc:chgData name="Siddarth Joshi" userId="bc4d29ca-e482-4031-a817-c6a7c744f97a" providerId="ADAL" clId="{B1958792-D622-4C54-B47B-73D1487C8B26}" dt="2022-02-05T15:40:55.394" v="999" actId="1076"/>
        <pc:sldMkLst>
          <pc:docMk/>
          <pc:sldMk cId="996174065" sldId="385"/>
        </pc:sldMkLst>
        <pc:spChg chg="del">
          <ac:chgData name="Siddarth Joshi" userId="bc4d29ca-e482-4031-a817-c6a7c744f97a" providerId="ADAL" clId="{B1958792-D622-4C54-B47B-73D1487C8B26}" dt="2022-02-05T15:39:12.834" v="905" actId="478"/>
          <ac:spMkLst>
            <pc:docMk/>
            <pc:sldMk cId="996174065" sldId="385"/>
            <ac:spMk id="9" creationId="{7FA90140-EDAC-48BE-BDEE-1092B099AD03}"/>
          </ac:spMkLst>
        </pc:spChg>
        <pc:spChg chg="mod">
          <ac:chgData name="Siddarth Joshi" userId="bc4d29ca-e482-4031-a817-c6a7c744f97a" providerId="ADAL" clId="{B1958792-D622-4C54-B47B-73D1487C8B26}" dt="2022-02-05T15:39:22.190" v="908" actId="1076"/>
          <ac:spMkLst>
            <pc:docMk/>
            <pc:sldMk cId="996174065" sldId="385"/>
            <ac:spMk id="12" creationId="{C4DF7D13-089F-4EC1-B53F-FA0135D5577C}"/>
          </ac:spMkLst>
        </pc:spChg>
        <pc:spChg chg="add mod">
          <ac:chgData name="Siddarth Joshi" userId="bc4d29ca-e482-4031-a817-c6a7c744f97a" providerId="ADAL" clId="{B1958792-D622-4C54-B47B-73D1487C8B26}" dt="2022-02-05T15:40:55.394" v="999" actId="1076"/>
          <ac:spMkLst>
            <pc:docMk/>
            <pc:sldMk cId="996174065" sldId="385"/>
            <ac:spMk id="15" creationId="{126AF3CF-CB08-4715-B901-18967C475141}"/>
          </ac:spMkLst>
        </pc:spChg>
        <pc:spChg chg="del">
          <ac:chgData name="Siddarth Joshi" userId="bc4d29ca-e482-4031-a817-c6a7c744f97a" providerId="ADAL" clId="{B1958792-D622-4C54-B47B-73D1487C8B26}" dt="2022-02-05T15:39:15.078" v="906" actId="478"/>
          <ac:spMkLst>
            <pc:docMk/>
            <pc:sldMk cId="996174065" sldId="385"/>
            <ac:spMk id="16" creationId="{4132416B-FEFE-4503-B99E-8D3F102B3C2C}"/>
          </ac:spMkLst>
        </pc:spChg>
        <pc:spChg chg="del">
          <ac:chgData name="Siddarth Joshi" userId="bc4d29ca-e482-4031-a817-c6a7c744f97a" providerId="ADAL" clId="{B1958792-D622-4C54-B47B-73D1487C8B26}" dt="2022-02-05T15:38:49.802" v="900" actId="478"/>
          <ac:spMkLst>
            <pc:docMk/>
            <pc:sldMk cId="996174065" sldId="385"/>
            <ac:spMk id="17" creationId="{EC836AFF-E14B-477E-A2A3-76ECD7704B20}"/>
          </ac:spMkLst>
        </pc:spChg>
        <pc:spChg chg="del">
          <ac:chgData name="Siddarth Joshi" userId="bc4d29ca-e482-4031-a817-c6a7c744f97a" providerId="ADAL" clId="{B1958792-D622-4C54-B47B-73D1487C8B26}" dt="2022-02-05T15:38:52.395" v="901" actId="478"/>
          <ac:spMkLst>
            <pc:docMk/>
            <pc:sldMk cId="996174065" sldId="385"/>
            <ac:spMk id="18" creationId="{28D604A1-5AFB-427C-824C-5643766F6F78}"/>
          </ac:spMkLst>
        </pc:spChg>
        <pc:spChg chg="del">
          <ac:chgData name="Siddarth Joshi" userId="bc4d29ca-e482-4031-a817-c6a7c744f97a" providerId="ADAL" clId="{B1958792-D622-4C54-B47B-73D1487C8B26}" dt="2022-02-05T15:39:16.902" v="907" actId="478"/>
          <ac:spMkLst>
            <pc:docMk/>
            <pc:sldMk cId="996174065" sldId="385"/>
            <ac:spMk id="19" creationId="{5EE3B066-BD60-4370-BE69-776BE6E3F33C}"/>
          </ac:spMkLst>
        </pc:spChg>
        <pc:picChg chg="del">
          <ac:chgData name="Siddarth Joshi" userId="bc4d29ca-e482-4031-a817-c6a7c744f97a" providerId="ADAL" clId="{B1958792-D622-4C54-B47B-73D1487C8B26}" dt="2022-02-05T15:38:46.696" v="899" actId="478"/>
          <ac:picMkLst>
            <pc:docMk/>
            <pc:sldMk cId="996174065" sldId="385"/>
            <ac:picMk id="3074" creationId="{5CB08A54-AEFD-4850-A2F9-E5EE3A5AC737}"/>
          </ac:picMkLst>
        </pc:picChg>
        <pc:picChg chg="add mod">
          <ac:chgData name="Siddarth Joshi" userId="bc4d29ca-e482-4031-a817-c6a7c744f97a" providerId="ADAL" clId="{B1958792-D622-4C54-B47B-73D1487C8B26}" dt="2022-02-05T15:39:49.580" v="914" actId="1076"/>
          <ac:picMkLst>
            <pc:docMk/>
            <pc:sldMk cId="996174065" sldId="385"/>
            <ac:picMk id="4098" creationId="{E0769CED-0FD9-4339-8D13-D876E781FDED}"/>
          </ac:picMkLst>
        </pc:picChg>
        <pc:picChg chg="add mod">
          <ac:chgData name="Siddarth Joshi" userId="bc4d29ca-e482-4031-a817-c6a7c744f97a" providerId="ADAL" clId="{B1958792-D622-4C54-B47B-73D1487C8B26}" dt="2022-02-05T15:40:05.318" v="916" actId="1076"/>
          <ac:picMkLst>
            <pc:docMk/>
            <pc:sldMk cId="996174065" sldId="385"/>
            <ac:picMk id="4100" creationId="{052717F0-F020-44CA-8CBB-969C6B144D97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2351388630" sldId="385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747135394" sldId="386"/>
        </pc:sldMkLst>
      </pc:sldChg>
      <pc:sldChg chg="addSp delSp modSp add mod">
        <pc:chgData name="Siddarth Joshi" userId="bc4d29ca-e482-4031-a817-c6a7c744f97a" providerId="ADAL" clId="{B1958792-D622-4C54-B47B-73D1487C8B26}" dt="2022-02-05T15:45:26.362" v="1160" actId="20577"/>
        <pc:sldMkLst>
          <pc:docMk/>
          <pc:sldMk cId="3749340073" sldId="386"/>
        </pc:sldMkLst>
        <pc:spChg chg="mod">
          <ac:chgData name="Siddarth Joshi" userId="bc4d29ca-e482-4031-a817-c6a7c744f97a" providerId="ADAL" clId="{B1958792-D622-4C54-B47B-73D1487C8B26}" dt="2022-02-05T15:42:34.384" v="1001" actId="20577"/>
          <ac:spMkLst>
            <pc:docMk/>
            <pc:sldMk cId="3749340073" sldId="386"/>
            <ac:spMk id="8" creationId="{BBB9B1C4-5210-4BEA-A556-2A53383A911F}"/>
          </ac:spMkLst>
        </pc:spChg>
        <pc:spChg chg="mod">
          <ac:chgData name="Siddarth Joshi" userId="bc4d29ca-e482-4031-a817-c6a7c744f97a" providerId="ADAL" clId="{B1958792-D622-4C54-B47B-73D1487C8B26}" dt="2022-02-05T15:43:13.341" v="1007" actId="14100"/>
          <ac:spMkLst>
            <pc:docMk/>
            <pc:sldMk cId="3749340073" sldId="386"/>
            <ac:spMk id="12" creationId="{C4DF7D13-089F-4EC1-B53F-FA0135D5577C}"/>
          </ac:spMkLst>
        </pc:spChg>
        <pc:spChg chg="mod ord">
          <ac:chgData name="Siddarth Joshi" userId="bc4d29ca-e482-4031-a817-c6a7c744f97a" providerId="ADAL" clId="{B1958792-D622-4C54-B47B-73D1487C8B26}" dt="2022-02-05T15:45:26.362" v="1160" actId="20577"/>
          <ac:spMkLst>
            <pc:docMk/>
            <pc:sldMk cId="3749340073" sldId="386"/>
            <ac:spMk id="15" creationId="{126AF3CF-CB08-4715-B901-18967C475141}"/>
          </ac:spMkLst>
        </pc:spChg>
        <pc:picChg chg="del">
          <ac:chgData name="Siddarth Joshi" userId="bc4d29ca-e482-4031-a817-c6a7c744f97a" providerId="ADAL" clId="{B1958792-D622-4C54-B47B-73D1487C8B26}" dt="2022-02-05T15:43:17.076" v="1008" actId="478"/>
          <ac:picMkLst>
            <pc:docMk/>
            <pc:sldMk cId="3749340073" sldId="386"/>
            <ac:picMk id="4098" creationId="{E0769CED-0FD9-4339-8D13-D876E781FDED}"/>
          </ac:picMkLst>
        </pc:picChg>
        <pc:picChg chg="del">
          <ac:chgData name="Siddarth Joshi" userId="bc4d29ca-e482-4031-a817-c6a7c744f97a" providerId="ADAL" clId="{B1958792-D622-4C54-B47B-73D1487C8B26}" dt="2022-02-05T15:43:17.768" v="1009" actId="478"/>
          <ac:picMkLst>
            <pc:docMk/>
            <pc:sldMk cId="3749340073" sldId="386"/>
            <ac:picMk id="4100" creationId="{052717F0-F020-44CA-8CBB-969C6B144D97}"/>
          </ac:picMkLst>
        </pc:picChg>
        <pc:picChg chg="add mod">
          <ac:chgData name="Siddarth Joshi" userId="bc4d29ca-e482-4031-a817-c6a7c744f97a" providerId="ADAL" clId="{B1958792-D622-4C54-B47B-73D1487C8B26}" dt="2022-02-05T15:43:41.984" v="1013" actId="1076"/>
          <ac:picMkLst>
            <pc:docMk/>
            <pc:sldMk cId="3749340073" sldId="386"/>
            <ac:picMk id="5122" creationId="{EA6FF96A-A78A-41A9-A55B-D0F4D26C3CC2}"/>
          </ac:picMkLst>
        </pc:picChg>
      </pc:sldChg>
      <pc:sldChg chg="addSp delSp modSp add mod">
        <pc:chgData name="Siddarth Joshi" userId="bc4d29ca-e482-4031-a817-c6a7c744f97a" providerId="ADAL" clId="{B1958792-D622-4C54-B47B-73D1487C8B26}" dt="2022-02-05T15:52:37.738" v="1447" actId="20577"/>
        <pc:sldMkLst>
          <pc:docMk/>
          <pc:sldMk cId="878542360" sldId="387"/>
        </pc:sldMkLst>
        <pc:spChg chg="mod">
          <ac:chgData name="Siddarth Joshi" userId="bc4d29ca-e482-4031-a817-c6a7c744f97a" providerId="ADAL" clId="{B1958792-D622-4C54-B47B-73D1487C8B26}" dt="2022-02-05T15:52:37.738" v="1447" actId="20577"/>
          <ac:spMkLst>
            <pc:docMk/>
            <pc:sldMk cId="878542360" sldId="387"/>
            <ac:spMk id="8" creationId="{BBB9B1C4-5210-4BEA-A556-2A53383A911F}"/>
          </ac:spMkLst>
        </pc:spChg>
        <pc:spChg chg="mod">
          <ac:chgData name="Siddarth Joshi" userId="bc4d29ca-e482-4031-a817-c6a7c744f97a" providerId="ADAL" clId="{B1958792-D622-4C54-B47B-73D1487C8B26}" dt="2022-02-05T15:52:31.801" v="1446" actId="20577"/>
          <ac:spMkLst>
            <pc:docMk/>
            <pc:sldMk cId="878542360" sldId="387"/>
            <ac:spMk id="12" creationId="{C4DF7D13-089F-4EC1-B53F-FA0135D5577C}"/>
          </ac:spMkLst>
        </pc:spChg>
        <pc:spChg chg="del">
          <ac:chgData name="Siddarth Joshi" userId="bc4d29ca-e482-4031-a817-c6a7c744f97a" providerId="ADAL" clId="{B1958792-D622-4C54-B47B-73D1487C8B26}" dt="2022-02-05T15:49:05.727" v="1253" actId="478"/>
          <ac:spMkLst>
            <pc:docMk/>
            <pc:sldMk cId="878542360" sldId="387"/>
            <ac:spMk id="15" creationId="{126AF3CF-CB08-4715-B901-18967C475141}"/>
          </ac:spMkLst>
        </pc:spChg>
        <pc:picChg chg="add mod">
          <ac:chgData name="Siddarth Joshi" userId="bc4d29ca-e482-4031-a817-c6a7c744f97a" providerId="ADAL" clId="{B1958792-D622-4C54-B47B-73D1487C8B26}" dt="2022-02-05T15:48:20.145" v="1166" actId="1076"/>
          <ac:picMkLst>
            <pc:docMk/>
            <pc:sldMk cId="878542360" sldId="387"/>
            <ac:picMk id="3" creationId="{3F5B4F04-40C1-4DE1-AE8C-4B517176C1A7}"/>
          </ac:picMkLst>
        </pc:picChg>
        <pc:picChg chg="del">
          <ac:chgData name="Siddarth Joshi" userId="bc4d29ca-e482-4031-a817-c6a7c744f97a" providerId="ADAL" clId="{B1958792-D622-4C54-B47B-73D1487C8B26}" dt="2022-02-05T15:47:52.996" v="1162" actId="478"/>
          <ac:picMkLst>
            <pc:docMk/>
            <pc:sldMk cId="878542360" sldId="387"/>
            <ac:picMk id="5122" creationId="{EA6FF96A-A78A-41A9-A55B-D0F4D26C3CC2}"/>
          </ac:picMkLst>
        </pc:picChg>
      </pc:sldChg>
      <pc:sldChg chg="addSp delSp modSp add mod">
        <pc:chgData name="Siddarth Joshi" userId="bc4d29ca-e482-4031-a817-c6a7c744f97a" providerId="ADAL" clId="{B1958792-D622-4C54-B47B-73D1487C8B26}" dt="2022-02-05T16:01:32.418" v="1575" actId="58"/>
        <pc:sldMkLst>
          <pc:docMk/>
          <pc:sldMk cId="2184606209" sldId="388"/>
        </pc:sldMkLst>
        <pc:spChg chg="add mod">
          <ac:chgData name="Siddarth Joshi" userId="bc4d29ca-e482-4031-a817-c6a7c744f97a" providerId="ADAL" clId="{B1958792-D622-4C54-B47B-73D1487C8B26}" dt="2022-02-05T15:56:30.465" v="1562" actId="14100"/>
          <ac:spMkLst>
            <pc:docMk/>
            <pc:sldMk cId="2184606209" sldId="388"/>
            <ac:spMk id="10" creationId="{B5BA9AEA-14A1-4936-8F35-0DA72B845CA9}"/>
          </ac:spMkLst>
        </pc:spChg>
        <pc:spChg chg="mod">
          <ac:chgData name="Siddarth Joshi" userId="bc4d29ca-e482-4031-a817-c6a7c744f97a" providerId="ADAL" clId="{B1958792-D622-4C54-B47B-73D1487C8B26}" dt="2022-02-05T15:55:54.306" v="1519" actId="20577"/>
          <ac:spMkLst>
            <pc:docMk/>
            <pc:sldMk cId="2184606209" sldId="388"/>
            <ac:spMk id="12" creationId="{C4DF7D13-089F-4EC1-B53F-FA0135D5577C}"/>
          </ac:spMkLst>
        </pc:spChg>
        <pc:spChg chg="add mod">
          <ac:chgData name="Siddarth Joshi" userId="bc4d29ca-e482-4031-a817-c6a7c744f97a" providerId="ADAL" clId="{B1958792-D622-4C54-B47B-73D1487C8B26}" dt="2022-02-05T16:01:32.418" v="1575" actId="58"/>
          <ac:spMkLst>
            <pc:docMk/>
            <pc:sldMk cId="2184606209" sldId="388"/>
            <ac:spMk id="13" creationId="{A38D6A4F-78AD-448C-9AAD-B94C6DB8EBD2}"/>
          </ac:spMkLst>
        </pc:spChg>
        <pc:picChg chg="del">
          <ac:chgData name="Siddarth Joshi" userId="bc4d29ca-e482-4031-a817-c6a7c744f97a" providerId="ADAL" clId="{B1958792-D622-4C54-B47B-73D1487C8B26}" dt="2022-02-05T15:55:04.656" v="1449" actId="478"/>
          <ac:picMkLst>
            <pc:docMk/>
            <pc:sldMk cId="2184606209" sldId="388"/>
            <ac:picMk id="3" creationId="{3F5B4F04-40C1-4DE1-AE8C-4B517176C1A7}"/>
          </ac:picMkLst>
        </pc:picChg>
        <pc:picChg chg="add mod">
          <ac:chgData name="Siddarth Joshi" userId="bc4d29ca-e482-4031-a817-c6a7c744f97a" providerId="ADAL" clId="{B1958792-D622-4C54-B47B-73D1487C8B26}" dt="2022-02-05T15:56:00.636" v="1521" actId="1076"/>
          <ac:picMkLst>
            <pc:docMk/>
            <pc:sldMk cId="2184606209" sldId="388"/>
            <ac:picMk id="5" creationId="{8910519A-30B3-43A8-9E2C-33125B42BDAE}"/>
          </ac:picMkLst>
        </pc:picChg>
        <pc:picChg chg="add mod">
          <ac:chgData name="Siddarth Joshi" userId="bc4d29ca-e482-4031-a817-c6a7c744f97a" providerId="ADAL" clId="{B1958792-D622-4C54-B47B-73D1487C8B26}" dt="2022-02-05T16:01:06.763" v="1566" actId="1076"/>
          <ac:picMkLst>
            <pc:docMk/>
            <pc:sldMk cId="2184606209" sldId="388"/>
            <ac:picMk id="6146" creationId="{8D487335-E78B-48EA-B686-68C6A72EB372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722081642" sldId="389"/>
        </pc:sldMkLst>
      </pc:sldChg>
      <pc:sldChg chg="addSp delSp modSp add mod">
        <pc:chgData name="Siddarth Joshi" userId="bc4d29ca-e482-4031-a817-c6a7c744f97a" providerId="ADAL" clId="{B1958792-D622-4C54-B47B-73D1487C8B26}" dt="2022-02-05T16:04:21.590" v="1664" actId="478"/>
        <pc:sldMkLst>
          <pc:docMk/>
          <pc:sldMk cId="2151651634" sldId="389"/>
        </pc:sldMkLst>
        <pc:spChg chg="del">
          <ac:chgData name="Siddarth Joshi" userId="bc4d29ca-e482-4031-a817-c6a7c744f97a" providerId="ADAL" clId="{B1958792-D622-4C54-B47B-73D1487C8B26}" dt="2022-02-05T16:02:46.253" v="1579" actId="478"/>
          <ac:spMkLst>
            <pc:docMk/>
            <pc:sldMk cId="2151651634" sldId="389"/>
            <ac:spMk id="10" creationId="{B5BA9AEA-14A1-4936-8F35-0DA72B845CA9}"/>
          </ac:spMkLst>
        </pc:spChg>
        <pc:spChg chg="mod">
          <ac:chgData name="Siddarth Joshi" userId="bc4d29ca-e482-4031-a817-c6a7c744f97a" providerId="ADAL" clId="{B1958792-D622-4C54-B47B-73D1487C8B26}" dt="2022-02-05T16:04:18.103" v="1663" actId="20577"/>
          <ac:spMkLst>
            <pc:docMk/>
            <pc:sldMk cId="2151651634" sldId="389"/>
            <ac:spMk id="12" creationId="{C4DF7D13-089F-4EC1-B53F-FA0135D5577C}"/>
          </ac:spMkLst>
        </pc:spChg>
        <pc:spChg chg="del">
          <ac:chgData name="Siddarth Joshi" userId="bc4d29ca-e482-4031-a817-c6a7c744f97a" providerId="ADAL" clId="{B1958792-D622-4C54-B47B-73D1487C8B26}" dt="2022-02-05T16:04:21.590" v="1664" actId="478"/>
          <ac:spMkLst>
            <pc:docMk/>
            <pc:sldMk cId="2151651634" sldId="389"/>
            <ac:spMk id="13" creationId="{A38D6A4F-78AD-448C-9AAD-B94C6DB8EBD2}"/>
          </ac:spMkLst>
        </pc:spChg>
        <pc:picChg chg="del">
          <ac:chgData name="Siddarth Joshi" userId="bc4d29ca-e482-4031-a817-c6a7c744f97a" providerId="ADAL" clId="{B1958792-D622-4C54-B47B-73D1487C8B26}" dt="2022-02-05T16:02:43.595" v="1578" actId="478"/>
          <ac:picMkLst>
            <pc:docMk/>
            <pc:sldMk cId="2151651634" sldId="389"/>
            <ac:picMk id="5" creationId="{8910519A-30B3-43A8-9E2C-33125B42BDAE}"/>
          </ac:picMkLst>
        </pc:picChg>
        <pc:picChg chg="del">
          <ac:chgData name="Siddarth Joshi" userId="bc4d29ca-e482-4031-a817-c6a7c744f97a" providerId="ADAL" clId="{B1958792-D622-4C54-B47B-73D1487C8B26}" dt="2022-02-05T16:02:42.391" v="1577" actId="478"/>
          <ac:picMkLst>
            <pc:docMk/>
            <pc:sldMk cId="2151651634" sldId="389"/>
            <ac:picMk id="6146" creationId="{8D487335-E78B-48EA-B686-68C6A72EB372}"/>
          </ac:picMkLst>
        </pc:picChg>
        <pc:picChg chg="add mod">
          <ac:chgData name="Siddarth Joshi" userId="bc4d29ca-e482-4031-a817-c6a7c744f97a" providerId="ADAL" clId="{B1958792-D622-4C54-B47B-73D1487C8B26}" dt="2022-02-05T16:03:04.699" v="1582" actId="1076"/>
          <ac:picMkLst>
            <pc:docMk/>
            <pc:sldMk cId="2151651634" sldId="389"/>
            <ac:picMk id="7170" creationId="{79C09478-89B9-40ED-A4AA-F9477F14C245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832569060" sldId="390"/>
        </pc:sldMkLst>
      </pc:sldChg>
      <pc:sldChg chg="addSp delSp modSp add mod">
        <pc:chgData name="Siddarth Joshi" userId="bc4d29ca-e482-4031-a817-c6a7c744f97a" providerId="ADAL" clId="{B1958792-D622-4C54-B47B-73D1487C8B26}" dt="2022-02-05T16:39:10.222" v="2474" actId="207"/>
        <pc:sldMkLst>
          <pc:docMk/>
          <pc:sldMk cId="4053960187" sldId="390"/>
        </pc:sldMkLst>
        <pc:spChg chg="add mod">
          <ac:chgData name="Siddarth Joshi" userId="bc4d29ca-e482-4031-a817-c6a7c744f97a" providerId="ADAL" clId="{B1958792-D622-4C54-B47B-73D1487C8B26}" dt="2022-02-05T16:38:41.627" v="2425" actId="1076"/>
          <ac:spMkLst>
            <pc:docMk/>
            <pc:sldMk cId="4053960187" sldId="390"/>
            <ac:spMk id="9" creationId="{662AFF3D-91FC-490D-B62C-A6966C99F848}"/>
          </ac:spMkLst>
        </pc:spChg>
        <pc:spChg chg="mod">
          <ac:chgData name="Siddarth Joshi" userId="bc4d29ca-e482-4031-a817-c6a7c744f97a" providerId="ADAL" clId="{B1958792-D622-4C54-B47B-73D1487C8B26}" dt="2022-02-05T16:12:27.669" v="1787" actId="1076"/>
          <ac:spMkLst>
            <pc:docMk/>
            <pc:sldMk cId="4053960187" sldId="390"/>
            <ac:spMk id="12" creationId="{C4DF7D13-089F-4EC1-B53F-FA0135D5577C}"/>
          </ac:spMkLst>
        </pc:spChg>
        <pc:spChg chg="add mod">
          <ac:chgData name="Siddarth Joshi" userId="bc4d29ca-e482-4031-a817-c6a7c744f97a" providerId="ADAL" clId="{B1958792-D622-4C54-B47B-73D1487C8B26}" dt="2022-02-05T16:39:10.222" v="2474" actId="207"/>
          <ac:spMkLst>
            <pc:docMk/>
            <pc:sldMk cId="4053960187" sldId="390"/>
            <ac:spMk id="13" creationId="{E14B766D-37EE-444C-9385-9DD21D3ECC23}"/>
          </ac:spMkLst>
        </pc:spChg>
        <pc:picChg chg="del">
          <ac:chgData name="Siddarth Joshi" userId="bc4d29ca-e482-4031-a817-c6a7c744f97a" providerId="ADAL" clId="{B1958792-D622-4C54-B47B-73D1487C8B26}" dt="2022-02-05T16:04:35.974" v="1666" actId="478"/>
          <ac:picMkLst>
            <pc:docMk/>
            <pc:sldMk cId="4053960187" sldId="390"/>
            <ac:picMk id="7170" creationId="{79C09478-89B9-40ED-A4AA-F9477F14C245}"/>
          </ac:picMkLst>
        </pc:picChg>
        <pc:picChg chg="add mod">
          <ac:chgData name="Siddarth Joshi" userId="bc4d29ca-e482-4031-a817-c6a7c744f97a" providerId="ADAL" clId="{B1958792-D622-4C54-B47B-73D1487C8B26}" dt="2022-02-05T16:12:51.011" v="1792" actId="1076"/>
          <ac:picMkLst>
            <pc:docMk/>
            <pc:sldMk cId="4053960187" sldId="390"/>
            <ac:picMk id="8194" creationId="{76472BB5-BD03-474A-9C50-DF5FAC836F4C}"/>
          </ac:picMkLst>
        </pc:picChg>
        <pc:picChg chg="add mod">
          <ac:chgData name="Siddarth Joshi" userId="bc4d29ca-e482-4031-a817-c6a7c744f97a" providerId="ADAL" clId="{B1958792-D622-4C54-B47B-73D1487C8B26}" dt="2022-02-05T16:12:59.034" v="1794" actId="14100"/>
          <ac:picMkLst>
            <pc:docMk/>
            <pc:sldMk cId="4053960187" sldId="390"/>
            <ac:picMk id="8196" creationId="{99878D3E-9B60-41E9-A54D-C21D555E1DD4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832915736" sldId="391"/>
        </pc:sldMkLst>
      </pc:sldChg>
      <pc:sldChg chg="addSp delSp modSp add mod">
        <pc:chgData name="Siddarth Joshi" userId="bc4d29ca-e482-4031-a817-c6a7c744f97a" providerId="ADAL" clId="{B1958792-D622-4C54-B47B-73D1487C8B26}" dt="2022-02-05T16:27:31.738" v="2201" actId="20577"/>
        <pc:sldMkLst>
          <pc:docMk/>
          <pc:sldMk cId="1209957724" sldId="391"/>
        </pc:sldMkLst>
        <pc:spChg chg="add mod">
          <ac:chgData name="Siddarth Joshi" userId="bc4d29ca-e482-4031-a817-c6a7c744f97a" providerId="ADAL" clId="{B1958792-D622-4C54-B47B-73D1487C8B26}" dt="2022-02-05T16:17:17.160" v="1941" actId="1036"/>
          <ac:spMkLst>
            <pc:docMk/>
            <pc:sldMk cId="1209957724" sldId="391"/>
            <ac:spMk id="2" creationId="{2264E696-2C52-426A-B84C-918769F3B181}"/>
          </ac:spMkLst>
        </pc:spChg>
        <pc:spChg chg="del">
          <ac:chgData name="Siddarth Joshi" userId="bc4d29ca-e482-4031-a817-c6a7c744f97a" providerId="ADAL" clId="{B1958792-D622-4C54-B47B-73D1487C8B26}" dt="2022-02-05T16:15:00.545" v="1830" actId="478"/>
          <ac:spMkLst>
            <pc:docMk/>
            <pc:sldMk cId="1209957724" sldId="391"/>
            <ac:spMk id="9" creationId="{662AFF3D-91FC-490D-B62C-A6966C99F848}"/>
          </ac:spMkLst>
        </pc:spChg>
        <pc:spChg chg="mod">
          <ac:chgData name="Siddarth Joshi" userId="bc4d29ca-e482-4031-a817-c6a7c744f97a" providerId="ADAL" clId="{B1958792-D622-4C54-B47B-73D1487C8B26}" dt="2022-02-05T16:26:23.475" v="2155" actId="21"/>
          <ac:spMkLst>
            <pc:docMk/>
            <pc:sldMk cId="1209957724" sldId="391"/>
            <ac:spMk id="12" creationId="{C4DF7D13-089F-4EC1-B53F-FA0135D5577C}"/>
          </ac:spMkLst>
        </pc:spChg>
        <pc:spChg chg="add mod">
          <ac:chgData name="Siddarth Joshi" userId="bc4d29ca-e482-4031-a817-c6a7c744f97a" providerId="ADAL" clId="{B1958792-D622-4C54-B47B-73D1487C8B26}" dt="2022-02-05T16:27:31.738" v="2201" actId="20577"/>
          <ac:spMkLst>
            <pc:docMk/>
            <pc:sldMk cId="1209957724" sldId="391"/>
            <ac:spMk id="13" creationId="{9F3A9F62-9F2A-4E65-BBDB-449A620A0C2C}"/>
          </ac:spMkLst>
        </pc:spChg>
        <pc:picChg chg="add mod">
          <ac:chgData name="Siddarth Joshi" userId="bc4d29ca-e482-4031-a817-c6a7c744f97a" providerId="ADAL" clId="{B1958792-D622-4C54-B47B-73D1487C8B26}" dt="2022-02-05T16:16:08.751" v="1861" actId="1076"/>
          <ac:picMkLst>
            <pc:docMk/>
            <pc:sldMk cId="1209957724" sldId="391"/>
            <ac:picMk id="10" creationId="{3FF8C80D-9384-4B0C-9BB2-D4E81F22D2F7}"/>
          </ac:picMkLst>
        </pc:picChg>
        <pc:picChg chg="del">
          <ac:chgData name="Siddarth Joshi" userId="bc4d29ca-e482-4031-a817-c6a7c744f97a" providerId="ADAL" clId="{B1958792-D622-4C54-B47B-73D1487C8B26}" dt="2022-02-05T16:14:34.780" v="1797" actId="478"/>
          <ac:picMkLst>
            <pc:docMk/>
            <pc:sldMk cId="1209957724" sldId="391"/>
            <ac:picMk id="8194" creationId="{76472BB5-BD03-474A-9C50-DF5FAC836F4C}"/>
          </ac:picMkLst>
        </pc:picChg>
        <pc:picChg chg="del">
          <ac:chgData name="Siddarth Joshi" userId="bc4d29ca-e482-4031-a817-c6a7c744f97a" providerId="ADAL" clId="{B1958792-D622-4C54-B47B-73D1487C8B26}" dt="2022-02-05T16:14:33.530" v="1796" actId="478"/>
          <ac:picMkLst>
            <pc:docMk/>
            <pc:sldMk cId="1209957724" sldId="391"/>
            <ac:picMk id="8196" creationId="{99878D3E-9B60-41E9-A54D-C21D555E1DD4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213483431" sldId="392"/>
        </pc:sldMkLst>
      </pc:sldChg>
      <pc:sldChg chg="delSp modSp add mod">
        <pc:chgData name="Siddarth Joshi" userId="bc4d29ca-e482-4031-a817-c6a7c744f97a" providerId="ADAL" clId="{B1958792-D622-4C54-B47B-73D1487C8B26}" dt="2022-02-05T16:38:18.818" v="2424" actId="20577"/>
        <pc:sldMkLst>
          <pc:docMk/>
          <pc:sldMk cId="2035197446" sldId="392"/>
        </pc:sldMkLst>
        <pc:spChg chg="del">
          <ac:chgData name="Siddarth Joshi" userId="bc4d29ca-e482-4031-a817-c6a7c744f97a" providerId="ADAL" clId="{B1958792-D622-4C54-B47B-73D1487C8B26}" dt="2022-02-05T16:35:32.503" v="2238" actId="478"/>
          <ac:spMkLst>
            <pc:docMk/>
            <pc:sldMk cId="2035197446" sldId="392"/>
            <ac:spMk id="2" creationId="{2264E696-2C52-426A-B84C-918769F3B181}"/>
          </ac:spMkLst>
        </pc:spChg>
        <pc:spChg chg="mod">
          <ac:chgData name="Siddarth Joshi" userId="bc4d29ca-e482-4031-a817-c6a7c744f97a" providerId="ADAL" clId="{B1958792-D622-4C54-B47B-73D1487C8B26}" dt="2022-02-05T16:38:18.818" v="2424" actId="20577"/>
          <ac:spMkLst>
            <pc:docMk/>
            <pc:sldMk cId="2035197446" sldId="392"/>
            <ac:spMk id="12" creationId="{C4DF7D13-089F-4EC1-B53F-FA0135D5577C}"/>
          </ac:spMkLst>
        </pc:spChg>
        <pc:spChg chg="del">
          <ac:chgData name="Siddarth Joshi" userId="bc4d29ca-e482-4031-a817-c6a7c744f97a" providerId="ADAL" clId="{B1958792-D622-4C54-B47B-73D1487C8B26}" dt="2022-02-05T16:35:35.389" v="2239" actId="478"/>
          <ac:spMkLst>
            <pc:docMk/>
            <pc:sldMk cId="2035197446" sldId="392"/>
            <ac:spMk id="13" creationId="{9F3A9F62-9F2A-4E65-BBDB-449A620A0C2C}"/>
          </ac:spMkLst>
        </pc:spChg>
        <pc:picChg chg="del">
          <ac:chgData name="Siddarth Joshi" userId="bc4d29ca-e482-4031-a817-c6a7c744f97a" providerId="ADAL" clId="{B1958792-D622-4C54-B47B-73D1487C8B26}" dt="2022-02-05T16:29:43.171" v="2203" actId="478"/>
          <ac:picMkLst>
            <pc:docMk/>
            <pc:sldMk cId="2035197446" sldId="392"/>
            <ac:picMk id="10" creationId="{3FF8C80D-9384-4B0C-9BB2-D4E81F22D2F7}"/>
          </ac:picMkLst>
        </pc:picChg>
      </pc:sldChg>
      <pc:sldChg chg="delSp modSp add mod">
        <pc:chgData name="Siddarth Joshi" userId="bc4d29ca-e482-4031-a817-c6a7c744f97a" providerId="ADAL" clId="{B1958792-D622-4C54-B47B-73D1487C8B26}" dt="2022-02-05T16:35:17.390" v="2229" actId="478"/>
        <pc:sldMkLst>
          <pc:docMk/>
          <pc:sldMk cId="2681263910" sldId="393"/>
        </pc:sldMkLst>
        <pc:spChg chg="del">
          <ac:chgData name="Siddarth Joshi" userId="bc4d29ca-e482-4031-a817-c6a7c744f97a" providerId="ADAL" clId="{B1958792-D622-4C54-B47B-73D1487C8B26}" dt="2022-02-05T16:32:59.852" v="2221" actId="478"/>
          <ac:spMkLst>
            <pc:docMk/>
            <pc:sldMk cId="2681263910" sldId="393"/>
            <ac:spMk id="2" creationId="{2264E696-2C52-426A-B84C-918769F3B181}"/>
          </ac:spMkLst>
        </pc:spChg>
        <pc:spChg chg="mod">
          <ac:chgData name="Siddarth Joshi" userId="bc4d29ca-e482-4031-a817-c6a7c744f97a" providerId="ADAL" clId="{B1958792-D622-4C54-B47B-73D1487C8B26}" dt="2022-02-05T16:33:22.039" v="2228" actId="20577"/>
          <ac:spMkLst>
            <pc:docMk/>
            <pc:sldMk cId="2681263910" sldId="393"/>
            <ac:spMk id="12" creationId="{C4DF7D13-089F-4EC1-B53F-FA0135D5577C}"/>
          </ac:spMkLst>
        </pc:spChg>
        <pc:spChg chg="del">
          <ac:chgData name="Siddarth Joshi" userId="bc4d29ca-e482-4031-a817-c6a7c744f97a" providerId="ADAL" clId="{B1958792-D622-4C54-B47B-73D1487C8B26}" dt="2022-02-05T16:35:17.390" v="2229" actId="478"/>
          <ac:spMkLst>
            <pc:docMk/>
            <pc:sldMk cId="2681263910" sldId="393"/>
            <ac:spMk id="13" creationId="{9F3A9F62-9F2A-4E65-BBDB-449A620A0C2C}"/>
          </ac:spMkLst>
        </pc:sp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4163273489" sldId="393"/>
        </pc:sldMkLst>
      </pc:sldChg>
      <pc:sldChg chg="addSp delSp modSp add mod">
        <pc:chgData name="Siddarth Joshi" userId="bc4d29ca-e482-4031-a817-c6a7c744f97a" providerId="ADAL" clId="{B1958792-D622-4C54-B47B-73D1487C8B26}" dt="2022-02-05T16:47:59.848" v="2708" actId="20577"/>
        <pc:sldMkLst>
          <pc:docMk/>
          <pc:sldMk cId="2674672495" sldId="394"/>
        </pc:sldMkLst>
        <pc:spChg chg="add del mod">
          <ac:chgData name="Siddarth Joshi" userId="bc4d29ca-e482-4031-a817-c6a7c744f97a" providerId="ADAL" clId="{B1958792-D622-4C54-B47B-73D1487C8B26}" dt="2022-02-05T16:40:27.317" v="2479" actId="478"/>
          <ac:spMkLst>
            <pc:docMk/>
            <pc:sldMk cId="2674672495" sldId="394"/>
            <ac:spMk id="9" creationId="{B61764FB-E18B-4CDF-8259-F5BEFD85AD0B}"/>
          </ac:spMkLst>
        </pc:spChg>
        <pc:spChg chg="add mod">
          <ac:chgData name="Siddarth Joshi" userId="bc4d29ca-e482-4031-a817-c6a7c744f97a" providerId="ADAL" clId="{B1958792-D622-4C54-B47B-73D1487C8B26}" dt="2022-02-05T16:40:50.528" v="2484" actId="1076"/>
          <ac:spMkLst>
            <pc:docMk/>
            <pc:sldMk cId="2674672495" sldId="394"/>
            <ac:spMk id="10" creationId="{1D855796-D270-48DB-9364-7A032DBDF39C}"/>
          </ac:spMkLst>
        </pc:spChg>
        <pc:spChg chg="mod">
          <ac:chgData name="Siddarth Joshi" userId="bc4d29ca-e482-4031-a817-c6a7c744f97a" providerId="ADAL" clId="{B1958792-D622-4C54-B47B-73D1487C8B26}" dt="2022-02-05T16:41:19.535" v="2506" actId="20577"/>
          <ac:spMkLst>
            <pc:docMk/>
            <pc:sldMk cId="2674672495" sldId="394"/>
            <ac:spMk id="12" creationId="{C4DF7D13-089F-4EC1-B53F-FA0135D5577C}"/>
          </ac:spMkLst>
        </pc:spChg>
        <pc:spChg chg="add mod">
          <ac:chgData name="Siddarth Joshi" userId="bc4d29ca-e482-4031-a817-c6a7c744f97a" providerId="ADAL" clId="{B1958792-D622-4C54-B47B-73D1487C8B26}" dt="2022-02-05T16:47:59.848" v="2708" actId="20577"/>
          <ac:spMkLst>
            <pc:docMk/>
            <pc:sldMk cId="2674672495" sldId="394"/>
            <ac:spMk id="13" creationId="{00924CA0-9BF7-4710-A6BD-8B1BB2D5F814}"/>
          </ac:spMkLst>
        </pc:sp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020651883" sldId="394"/>
        </pc:sldMkLst>
      </pc:sldChg>
      <pc:sldChg chg="addSp modSp add mod ord">
        <pc:chgData name="Siddarth Joshi" userId="bc4d29ca-e482-4031-a817-c6a7c744f97a" providerId="ADAL" clId="{B1958792-D622-4C54-B47B-73D1487C8B26}" dt="2022-02-05T16:52:57.335" v="3046" actId="14100"/>
        <pc:sldMkLst>
          <pc:docMk/>
          <pc:sldMk cId="1428008403" sldId="395"/>
        </pc:sldMkLst>
        <pc:spChg chg="add mod">
          <ac:chgData name="Siddarth Joshi" userId="bc4d29ca-e482-4031-a817-c6a7c744f97a" providerId="ADAL" clId="{B1958792-D622-4C54-B47B-73D1487C8B26}" dt="2022-02-05T16:52:57.335" v="3046" actId="14100"/>
          <ac:spMkLst>
            <pc:docMk/>
            <pc:sldMk cId="1428008403" sldId="395"/>
            <ac:spMk id="9" creationId="{E4353F2C-A3DF-4342-9EE8-86C2EC8A6781}"/>
          </ac:spMkLst>
        </pc:spChg>
        <pc:spChg chg="mod">
          <ac:chgData name="Siddarth Joshi" userId="bc4d29ca-e482-4031-a817-c6a7c744f97a" providerId="ADAL" clId="{B1958792-D622-4C54-B47B-73D1487C8B26}" dt="2022-02-05T16:51:40.221" v="2969" actId="20577"/>
          <ac:spMkLst>
            <pc:docMk/>
            <pc:sldMk cId="1428008403" sldId="395"/>
            <ac:spMk id="12" creationId="{C4DF7D13-089F-4EC1-B53F-FA0135D5577C}"/>
          </ac:spMkLst>
        </pc:sp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108567038" sldId="395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507704310" sldId="396"/>
        </pc:sldMkLst>
      </pc:sldChg>
      <pc:sldChg chg="modSp add mod">
        <pc:chgData name="Siddarth Joshi" userId="bc4d29ca-e482-4031-a817-c6a7c744f97a" providerId="ADAL" clId="{B1958792-D622-4C54-B47B-73D1487C8B26}" dt="2022-02-05T16:55:40.957" v="3275" actId="20577"/>
        <pc:sldMkLst>
          <pc:docMk/>
          <pc:sldMk cId="1987025908" sldId="396"/>
        </pc:sldMkLst>
        <pc:spChg chg="mod">
          <ac:chgData name="Siddarth Joshi" userId="bc4d29ca-e482-4031-a817-c6a7c744f97a" providerId="ADAL" clId="{B1958792-D622-4C54-B47B-73D1487C8B26}" dt="2022-02-05T16:53:34.718" v="3049" actId="1076"/>
          <ac:spMkLst>
            <pc:docMk/>
            <pc:sldMk cId="1987025908" sldId="396"/>
            <ac:spMk id="4" creationId="{58827ACC-E19D-4E38-AE05-33F188248FC2}"/>
          </ac:spMkLst>
        </pc:spChg>
        <pc:spChg chg="mod">
          <ac:chgData name="Siddarth Joshi" userId="bc4d29ca-e482-4031-a817-c6a7c744f97a" providerId="ADAL" clId="{B1958792-D622-4C54-B47B-73D1487C8B26}" dt="2022-02-05T16:53:46.343" v="3082" actId="20577"/>
          <ac:spMkLst>
            <pc:docMk/>
            <pc:sldMk cId="1987025908" sldId="396"/>
            <ac:spMk id="8" creationId="{BBB9B1C4-5210-4BEA-A556-2A53383A911F}"/>
          </ac:spMkLst>
        </pc:spChg>
        <pc:spChg chg="mod">
          <ac:chgData name="Siddarth Joshi" userId="bc4d29ca-e482-4031-a817-c6a7c744f97a" providerId="ADAL" clId="{B1958792-D622-4C54-B47B-73D1487C8B26}" dt="2022-02-05T16:55:40.957" v="3275" actId="20577"/>
          <ac:spMkLst>
            <pc:docMk/>
            <pc:sldMk cId="1987025908" sldId="396"/>
            <ac:spMk id="12" creationId="{C4DF7D13-089F-4EC1-B53F-FA0135D5577C}"/>
          </ac:spMkLst>
        </pc:spChg>
      </pc:sldChg>
      <pc:sldChg chg="addSp modSp add mod">
        <pc:chgData name="Siddarth Joshi" userId="bc4d29ca-e482-4031-a817-c6a7c744f97a" providerId="ADAL" clId="{B1958792-D622-4C54-B47B-73D1487C8B26}" dt="2022-02-05T17:08:22.512" v="3625" actId="1076"/>
        <pc:sldMkLst>
          <pc:docMk/>
          <pc:sldMk cId="667895663" sldId="397"/>
        </pc:sldMkLst>
        <pc:spChg chg="mod">
          <ac:chgData name="Siddarth Joshi" userId="bc4d29ca-e482-4031-a817-c6a7c744f97a" providerId="ADAL" clId="{B1958792-D622-4C54-B47B-73D1487C8B26}" dt="2022-02-05T16:58:53.067" v="3279" actId="20577"/>
          <ac:spMkLst>
            <pc:docMk/>
            <pc:sldMk cId="667895663" sldId="397"/>
            <ac:spMk id="8" creationId="{BBB9B1C4-5210-4BEA-A556-2A53383A911F}"/>
          </ac:spMkLst>
        </pc:spChg>
        <pc:spChg chg="add mod">
          <ac:chgData name="Siddarth Joshi" userId="bc4d29ca-e482-4031-a817-c6a7c744f97a" providerId="ADAL" clId="{B1958792-D622-4C54-B47B-73D1487C8B26}" dt="2022-02-05T17:05:01.769" v="3559" actId="20577"/>
          <ac:spMkLst>
            <pc:docMk/>
            <pc:sldMk cId="667895663" sldId="397"/>
            <ac:spMk id="9" creationId="{CA0402D4-E88D-4798-9F4F-FCB8B1D6850E}"/>
          </ac:spMkLst>
        </pc:spChg>
        <pc:spChg chg="add mod">
          <ac:chgData name="Siddarth Joshi" userId="bc4d29ca-e482-4031-a817-c6a7c744f97a" providerId="ADAL" clId="{B1958792-D622-4C54-B47B-73D1487C8B26}" dt="2022-02-05T17:06:05.068" v="3615" actId="14100"/>
          <ac:spMkLst>
            <pc:docMk/>
            <pc:sldMk cId="667895663" sldId="397"/>
            <ac:spMk id="10" creationId="{9F6ED302-9BF8-4FCD-9FD9-DFE8DB830259}"/>
          </ac:spMkLst>
        </pc:spChg>
        <pc:spChg chg="mod">
          <ac:chgData name="Siddarth Joshi" userId="bc4d29ca-e482-4031-a817-c6a7c744f97a" providerId="ADAL" clId="{B1958792-D622-4C54-B47B-73D1487C8B26}" dt="2022-02-05T17:01:37.399" v="3387" actId="20577"/>
          <ac:spMkLst>
            <pc:docMk/>
            <pc:sldMk cId="667895663" sldId="397"/>
            <ac:spMk id="12" creationId="{C4DF7D13-089F-4EC1-B53F-FA0135D5577C}"/>
          </ac:spMkLst>
        </pc:spChg>
        <pc:spChg chg="add mod">
          <ac:chgData name="Siddarth Joshi" userId="bc4d29ca-e482-4031-a817-c6a7c744f97a" providerId="ADAL" clId="{B1958792-D622-4C54-B47B-73D1487C8B26}" dt="2022-02-05T17:07:39.136" v="3620" actId="1076"/>
          <ac:spMkLst>
            <pc:docMk/>
            <pc:sldMk cId="667895663" sldId="397"/>
            <ac:spMk id="13" creationId="{1E7EA91E-07E2-43BE-A11A-5C6CBB3FDBC8}"/>
          </ac:spMkLst>
        </pc:spChg>
        <pc:picChg chg="add mod">
          <ac:chgData name="Siddarth Joshi" userId="bc4d29ca-e482-4031-a817-c6a7c744f97a" providerId="ADAL" clId="{B1958792-D622-4C54-B47B-73D1487C8B26}" dt="2022-02-05T17:08:22.512" v="3625" actId="1076"/>
          <ac:picMkLst>
            <pc:docMk/>
            <pc:sldMk cId="667895663" sldId="397"/>
            <ac:picMk id="5" creationId="{98FE1F95-6CC2-4580-93B4-1C965165FC44}"/>
          </ac:picMkLst>
        </pc:picChg>
        <pc:picChg chg="add mod">
          <ac:chgData name="Siddarth Joshi" userId="bc4d29ca-e482-4031-a817-c6a7c744f97a" providerId="ADAL" clId="{B1958792-D622-4C54-B47B-73D1487C8B26}" dt="2022-02-05T17:03:20.758" v="3448" actId="1076"/>
          <ac:picMkLst>
            <pc:docMk/>
            <pc:sldMk cId="667895663" sldId="397"/>
            <ac:picMk id="9218" creationId="{7EAE7F95-27AF-477D-AB1D-D529BFB185C9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4150715861" sldId="397"/>
        </pc:sldMkLst>
      </pc:sldChg>
      <pc:sldChg chg="modSp add mod ord">
        <pc:chgData name="Siddarth Joshi" userId="bc4d29ca-e482-4031-a817-c6a7c744f97a" providerId="ADAL" clId="{B1958792-D622-4C54-B47B-73D1487C8B26}" dt="2022-02-05T20:14:51.173" v="4191" actId="20577"/>
        <pc:sldMkLst>
          <pc:docMk/>
          <pc:sldMk cId="1957403088" sldId="398"/>
        </pc:sldMkLst>
        <pc:spChg chg="mod">
          <ac:chgData name="Siddarth Joshi" userId="bc4d29ca-e482-4031-a817-c6a7c744f97a" providerId="ADAL" clId="{B1958792-D622-4C54-B47B-73D1487C8B26}" dt="2022-02-05T17:10:22.249" v="3649" actId="20577"/>
          <ac:spMkLst>
            <pc:docMk/>
            <pc:sldMk cId="1957403088" sldId="398"/>
            <ac:spMk id="8" creationId="{BBB9B1C4-5210-4BEA-A556-2A53383A911F}"/>
          </ac:spMkLst>
        </pc:spChg>
        <pc:spChg chg="mod">
          <ac:chgData name="Siddarth Joshi" userId="bc4d29ca-e482-4031-a817-c6a7c744f97a" providerId="ADAL" clId="{B1958792-D622-4C54-B47B-73D1487C8B26}" dt="2022-02-05T20:14:51.173" v="4191" actId="20577"/>
          <ac:spMkLst>
            <pc:docMk/>
            <pc:sldMk cId="1957403088" sldId="398"/>
            <ac:spMk id="12" creationId="{C4DF7D13-089F-4EC1-B53F-FA0135D5577C}"/>
          </ac:spMkLst>
        </pc:sp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548441697" sldId="398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247048241" sldId="399"/>
        </pc:sldMkLst>
      </pc:sldChg>
      <pc:sldChg chg="addSp delSp modSp add mod">
        <pc:chgData name="Siddarth Joshi" userId="bc4d29ca-e482-4031-a817-c6a7c744f97a" providerId="ADAL" clId="{B1958792-D622-4C54-B47B-73D1487C8B26}" dt="2022-02-05T20:33:20.307" v="4588" actId="20577"/>
        <pc:sldMkLst>
          <pc:docMk/>
          <pc:sldMk cId="3549248924" sldId="399"/>
        </pc:sldMkLst>
        <pc:spChg chg="mod">
          <ac:chgData name="Siddarth Joshi" userId="bc4d29ca-e482-4031-a817-c6a7c744f97a" providerId="ADAL" clId="{B1958792-D622-4C54-B47B-73D1487C8B26}" dt="2022-02-05T20:33:20.307" v="4588" actId="20577"/>
          <ac:spMkLst>
            <pc:docMk/>
            <pc:sldMk cId="3549248924" sldId="399"/>
            <ac:spMk id="12" creationId="{C4DF7D13-089F-4EC1-B53F-FA0135D5577C}"/>
          </ac:spMkLst>
        </pc:spChg>
        <pc:picChg chg="add del mod">
          <ac:chgData name="Siddarth Joshi" userId="bc4d29ca-e482-4031-a817-c6a7c744f97a" providerId="ADAL" clId="{B1958792-D622-4C54-B47B-73D1487C8B26}" dt="2022-02-05T20:15:57.770" v="4199" actId="478"/>
          <ac:picMkLst>
            <pc:docMk/>
            <pc:sldMk cId="3549248924" sldId="399"/>
            <ac:picMk id="12290" creationId="{7D0A9D57-871B-4701-BA1E-DD6134C6C701}"/>
          </ac:picMkLst>
        </pc:picChg>
        <pc:picChg chg="add del mod">
          <ac:chgData name="Siddarth Joshi" userId="bc4d29ca-e482-4031-a817-c6a7c744f97a" providerId="ADAL" clId="{B1958792-D622-4C54-B47B-73D1487C8B26}" dt="2022-02-05T20:17:18.715" v="4204" actId="478"/>
          <ac:picMkLst>
            <pc:docMk/>
            <pc:sldMk cId="3549248924" sldId="399"/>
            <ac:picMk id="12292" creationId="{6584159B-303C-4D28-A3AD-9FAE218A6576}"/>
          </ac:picMkLst>
        </pc:picChg>
        <pc:picChg chg="add mod">
          <ac:chgData name="Siddarth Joshi" userId="bc4d29ca-e482-4031-a817-c6a7c744f97a" providerId="ADAL" clId="{B1958792-D622-4C54-B47B-73D1487C8B26}" dt="2022-02-05T20:19:35.347" v="4211" actId="1076"/>
          <ac:picMkLst>
            <pc:docMk/>
            <pc:sldMk cId="3549248924" sldId="399"/>
            <ac:picMk id="12294" creationId="{54F6B71A-1F72-4094-BF16-8781FB65FB1D}"/>
          </ac:picMkLst>
        </pc:picChg>
        <pc:picChg chg="add mod">
          <ac:chgData name="Siddarth Joshi" userId="bc4d29ca-e482-4031-a817-c6a7c744f97a" providerId="ADAL" clId="{B1958792-D622-4C54-B47B-73D1487C8B26}" dt="2022-02-05T20:19:30.574" v="4210" actId="1076"/>
          <ac:picMkLst>
            <pc:docMk/>
            <pc:sldMk cId="3549248924" sldId="399"/>
            <ac:picMk id="12296" creationId="{9139697A-55B8-4EA9-A2F8-C9D4C57EC016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844191213" sldId="400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737772031" sldId="401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934445570" sldId="402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419673797" sldId="403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624429884" sldId="404"/>
        </pc:sldMkLst>
      </pc:sldChg>
      <pc:sldChg chg="addSp delSp modSp add del mod ord setBg">
        <pc:chgData name="Siddarth Joshi" userId="bc4d29ca-e482-4031-a817-c6a7c744f97a" providerId="ADAL" clId="{B1958792-D622-4C54-B47B-73D1487C8B26}" dt="2022-02-05T17:13:32.106" v="3849" actId="1076"/>
        <pc:sldMkLst>
          <pc:docMk/>
          <pc:sldMk cId="3880510180" sldId="405"/>
        </pc:sldMkLst>
        <pc:spChg chg="mod">
          <ac:chgData name="Siddarth Joshi" userId="bc4d29ca-e482-4031-a817-c6a7c744f97a" providerId="ADAL" clId="{B1958792-D622-4C54-B47B-73D1487C8B26}" dt="2022-02-05T17:12:50.680" v="3844" actId="20577"/>
          <ac:spMkLst>
            <pc:docMk/>
            <pc:sldMk cId="3880510180" sldId="405"/>
            <ac:spMk id="8" creationId="{BBB9B1C4-5210-4BEA-A556-2A53383A911F}"/>
          </ac:spMkLst>
        </pc:spChg>
        <pc:spChg chg="mod">
          <ac:chgData name="Siddarth Joshi" userId="bc4d29ca-e482-4031-a817-c6a7c744f97a" providerId="ADAL" clId="{B1958792-D622-4C54-B47B-73D1487C8B26}" dt="2022-02-05T17:13:25.201" v="3845" actId="1076"/>
          <ac:spMkLst>
            <pc:docMk/>
            <pc:sldMk cId="3880510180" sldId="405"/>
            <ac:spMk id="10" creationId="{C53A0740-F99D-4430-AE8C-144984072B3A}"/>
          </ac:spMkLst>
        </pc:spChg>
        <pc:picChg chg="add mod">
          <ac:chgData name="Siddarth Joshi" userId="bc4d29ca-e482-4031-a817-c6a7c744f97a" providerId="ADAL" clId="{B1958792-D622-4C54-B47B-73D1487C8B26}" dt="2022-02-05T17:13:32.106" v="3849" actId="1076"/>
          <ac:picMkLst>
            <pc:docMk/>
            <pc:sldMk cId="3880510180" sldId="405"/>
            <ac:picMk id="12" creationId="{F225EC2D-BF47-4921-B17B-5F01244B81A9}"/>
          </ac:picMkLst>
        </pc:picChg>
        <pc:picChg chg="del">
          <ac:chgData name="Siddarth Joshi" userId="bc4d29ca-e482-4031-a817-c6a7c744f97a" providerId="ADAL" clId="{B1958792-D622-4C54-B47B-73D1487C8B26}" dt="2022-02-05T17:13:26.335" v="3846" actId="478"/>
          <ac:picMkLst>
            <pc:docMk/>
            <pc:sldMk cId="3880510180" sldId="405"/>
            <ac:picMk id="1026" creationId="{54CDB5FA-492E-48D6-917A-361D74404D42}"/>
          </ac:picMkLst>
        </pc:picChg>
      </pc:sldChg>
      <pc:sldChg chg="addSp delSp modSp add mod">
        <pc:chgData name="Siddarth Joshi" userId="bc4d29ca-e482-4031-a817-c6a7c744f97a" providerId="ADAL" clId="{B1958792-D622-4C54-B47B-73D1487C8B26}" dt="2022-02-05T20:14:31.652" v="4189" actId="20577"/>
        <pc:sldMkLst>
          <pc:docMk/>
          <pc:sldMk cId="1564720125" sldId="406"/>
        </pc:sldMkLst>
        <pc:spChg chg="mod">
          <ac:chgData name="Siddarth Joshi" userId="bc4d29ca-e482-4031-a817-c6a7c744f97a" providerId="ADAL" clId="{B1958792-D622-4C54-B47B-73D1487C8B26}" dt="2022-02-05T20:02:33.763" v="4038" actId="20577"/>
          <ac:spMkLst>
            <pc:docMk/>
            <pc:sldMk cId="1564720125" sldId="406"/>
            <ac:spMk id="8" creationId="{BBB9B1C4-5210-4BEA-A556-2A53383A911F}"/>
          </ac:spMkLst>
        </pc:spChg>
        <pc:spChg chg="mod">
          <ac:chgData name="Siddarth Joshi" userId="bc4d29ca-e482-4031-a817-c6a7c744f97a" providerId="ADAL" clId="{B1958792-D622-4C54-B47B-73D1487C8B26}" dt="2022-02-05T20:13:31.326" v="4100" actId="20577"/>
          <ac:spMkLst>
            <pc:docMk/>
            <pc:sldMk cId="1564720125" sldId="406"/>
            <ac:spMk id="9" creationId="{1C16EA43-3800-47C9-B980-152C5DA4623E}"/>
          </ac:spMkLst>
        </pc:spChg>
        <pc:spChg chg="del">
          <ac:chgData name="Siddarth Joshi" userId="bc4d29ca-e482-4031-a817-c6a7c744f97a" providerId="ADAL" clId="{B1958792-D622-4C54-B47B-73D1487C8B26}" dt="2022-02-05T19:59:23.075" v="3852" actId="478"/>
          <ac:spMkLst>
            <pc:docMk/>
            <pc:sldMk cId="1564720125" sldId="406"/>
            <ac:spMk id="10" creationId="{C53A0740-F99D-4430-AE8C-144984072B3A}"/>
          </ac:spMkLst>
        </pc:spChg>
        <pc:spChg chg="add mod">
          <ac:chgData name="Siddarth Joshi" userId="bc4d29ca-e482-4031-a817-c6a7c744f97a" providerId="ADAL" clId="{B1958792-D622-4C54-B47B-73D1487C8B26}" dt="2022-02-05T20:14:31.652" v="4189" actId="20577"/>
          <ac:spMkLst>
            <pc:docMk/>
            <pc:sldMk cId="1564720125" sldId="406"/>
            <ac:spMk id="13" creationId="{8ACE9F10-BED9-4A3C-873E-A3F529AE3663}"/>
          </ac:spMkLst>
        </pc:spChg>
        <pc:picChg chg="del">
          <ac:chgData name="Siddarth Joshi" userId="bc4d29ca-e482-4031-a817-c6a7c744f97a" providerId="ADAL" clId="{B1958792-D622-4C54-B47B-73D1487C8B26}" dt="2022-02-05T19:59:20.390" v="3851" actId="478"/>
          <ac:picMkLst>
            <pc:docMk/>
            <pc:sldMk cId="1564720125" sldId="406"/>
            <ac:picMk id="12" creationId="{F225EC2D-BF47-4921-B17B-5F01244B81A9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747270140" sldId="406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890322500" sldId="407"/>
        </pc:sldMkLst>
      </pc:sldChg>
      <pc:sldChg chg="addSp modSp add mod ord">
        <pc:chgData name="Siddarth Joshi" userId="bc4d29ca-e482-4031-a817-c6a7c744f97a" providerId="ADAL" clId="{B1958792-D622-4C54-B47B-73D1487C8B26}" dt="2022-02-05T20:33:31.639" v="4590"/>
        <pc:sldMkLst>
          <pc:docMk/>
          <pc:sldMk cId="4137294271" sldId="407"/>
        </pc:sldMkLst>
        <pc:spChg chg="add mod">
          <ac:chgData name="Siddarth Joshi" userId="bc4d29ca-e482-4031-a817-c6a7c744f97a" providerId="ADAL" clId="{B1958792-D622-4C54-B47B-73D1487C8B26}" dt="2022-02-05T20:27:57.910" v="4445" actId="20577"/>
          <ac:spMkLst>
            <pc:docMk/>
            <pc:sldMk cId="4137294271" sldId="407"/>
            <ac:spMk id="9" creationId="{F38759D2-02A4-4F8F-A371-8B3333D119FE}"/>
          </ac:spMkLst>
        </pc:spChg>
        <pc:spChg chg="mod">
          <ac:chgData name="Siddarth Joshi" userId="bc4d29ca-e482-4031-a817-c6a7c744f97a" providerId="ADAL" clId="{B1958792-D622-4C54-B47B-73D1487C8B26}" dt="2022-02-05T20:28:43.220" v="4480" actId="20577"/>
          <ac:spMkLst>
            <pc:docMk/>
            <pc:sldMk cId="4137294271" sldId="407"/>
            <ac:spMk id="12" creationId="{C4DF7D13-089F-4EC1-B53F-FA0135D5577C}"/>
          </ac:spMkLst>
        </pc:spChg>
      </pc:sldChg>
      <pc:sldChg chg="modSp add mod">
        <pc:chgData name="Siddarth Joshi" userId="bc4d29ca-e482-4031-a817-c6a7c744f97a" providerId="ADAL" clId="{B1958792-D622-4C54-B47B-73D1487C8B26}" dt="2022-02-05T20:34:07.188" v="4647" actId="20577"/>
        <pc:sldMkLst>
          <pc:docMk/>
          <pc:sldMk cId="1561022482" sldId="408"/>
        </pc:sldMkLst>
        <pc:spChg chg="mod">
          <ac:chgData name="Siddarth Joshi" userId="bc4d29ca-e482-4031-a817-c6a7c744f97a" providerId="ADAL" clId="{B1958792-D622-4C54-B47B-73D1487C8B26}" dt="2022-02-05T20:34:07.188" v="4647" actId="20577"/>
          <ac:spMkLst>
            <pc:docMk/>
            <pc:sldMk cId="1561022482" sldId="408"/>
            <ac:spMk id="12" creationId="{C4DF7D13-089F-4EC1-B53F-FA0135D5577C}"/>
          </ac:spMkLst>
        </pc:sp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279950986" sldId="408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2458436681" sldId="409"/>
        </pc:sldMkLst>
      </pc:sldChg>
      <pc:sldChg chg="addSp delSp modSp add mod">
        <pc:chgData name="Siddarth Joshi" userId="bc4d29ca-e482-4031-a817-c6a7c744f97a" providerId="ADAL" clId="{B1958792-D622-4C54-B47B-73D1487C8B26}" dt="2022-02-05T20:24:56.680" v="4300" actId="20577"/>
        <pc:sldMkLst>
          <pc:docMk/>
          <pc:sldMk cId="3046227111" sldId="409"/>
        </pc:sldMkLst>
        <pc:spChg chg="mod">
          <ac:chgData name="Siddarth Joshi" userId="bc4d29ca-e482-4031-a817-c6a7c744f97a" providerId="ADAL" clId="{B1958792-D622-4C54-B47B-73D1487C8B26}" dt="2022-02-05T20:24:56.680" v="4300" actId="20577"/>
          <ac:spMkLst>
            <pc:docMk/>
            <pc:sldMk cId="3046227111" sldId="409"/>
            <ac:spMk id="12" creationId="{C4DF7D13-089F-4EC1-B53F-FA0135D5577C}"/>
          </ac:spMkLst>
        </pc:spChg>
        <pc:picChg chg="del">
          <ac:chgData name="Siddarth Joshi" userId="bc4d29ca-e482-4031-a817-c6a7c744f97a" providerId="ADAL" clId="{B1958792-D622-4C54-B47B-73D1487C8B26}" dt="2022-02-05T20:20:33.230" v="4213" actId="478"/>
          <ac:picMkLst>
            <pc:docMk/>
            <pc:sldMk cId="3046227111" sldId="409"/>
            <ac:picMk id="12290" creationId="{7D0A9D57-871B-4701-BA1E-DD6134C6C701}"/>
          </ac:picMkLst>
        </pc:picChg>
        <pc:picChg chg="add mod">
          <ac:chgData name="Siddarth Joshi" userId="bc4d29ca-e482-4031-a817-c6a7c744f97a" providerId="ADAL" clId="{B1958792-D622-4C54-B47B-73D1487C8B26}" dt="2022-02-05T20:20:43.002" v="4217" actId="1076"/>
          <ac:picMkLst>
            <pc:docMk/>
            <pc:sldMk cId="3046227111" sldId="409"/>
            <ac:picMk id="13314" creationId="{18A1653F-E64F-4748-8DC4-AD595C3DA468}"/>
          </ac:picMkLst>
        </pc:picChg>
      </pc:sldChg>
      <pc:sldChg chg="del">
        <pc:chgData name="Siddarth Joshi" userId="bc4d29ca-e482-4031-a817-c6a7c744f97a" providerId="ADAL" clId="{B1958792-D622-4C54-B47B-73D1487C8B26}" dt="2022-02-05T12:58:55.543" v="351" actId="2696"/>
        <pc:sldMkLst>
          <pc:docMk/>
          <pc:sldMk cId="1553124719" sldId="410"/>
        </pc:sldMkLst>
      </pc:sldChg>
      <pc:sldChg chg="addSp delSp modSp add mod">
        <pc:chgData name="Siddarth Joshi" userId="bc4d29ca-e482-4031-a817-c6a7c744f97a" providerId="ADAL" clId="{B1958792-D622-4C54-B47B-73D1487C8B26}" dt="2022-02-05T20:45:45.716" v="4937" actId="1076"/>
        <pc:sldMkLst>
          <pc:docMk/>
          <pc:sldMk cId="3998333906" sldId="410"/>
        </pc:sldMkLst>
        <pc:spChg chg="add mod">
          <ac:chgData name="Siddarth Joshi" userId="bc4d29ca-e482-4031-a817-c6a7c744f97a" providerId="ADAL" clId="{B1958792-D622-4C54-B47B-73D1487C8B26}" dt="2022-02-05T20:39:30.952" v="4770" actId="14100"/>
          <ac:spMkLst>
            <pc:docMk/>
            <pc:sldMk cId="3998333906" sldId="410"/>
            <ac:spMk id="9" creationId="{35974086-7989-4DBA-B008-97FA994D4A20}"/>
          </ac:spMkLst>
        </pc:spChg>
        <pc:spChg chg="add mod">
          <ac:chgData name="Siddarth Joshi" userId="bc4d29ca-e482-4031-a817-c6a7c744f97a" providerId="ADAL" clId="{B1958792-D622-4C54-B47B-73D1487C8B26}" dt="2022-02-05T20:45:45.716" v="4937" actId="1076"/>
          <ac:spMkLst>
            <pc:docMk/>
            <pc:sldMk cId="3998333906" sldId="410"/>
            <ac:spMk id="10" creationId="{BD649091-24F0-4EDF-A8BA-04C89861AFFF}"/>
          </ac:spMkLst>
        </pc:spChg>
        <pc:spChg chg="mod">
          <ac:chgData name="Siddarth Joshi" userId="bc4d29ca-e482-4031-a817-c6a7c744f97a" providerId="ADAL" clId="{B1958792-D622-4C54-B47B-73D1487C8B26}" dt="2022-02-05T20:36:28.966" v="4674" actId="14100"/>
          <ac:spMkLst>
            <pc:docMk/>
            <pc:sldMk cId="3998333906" sldId="410"/>
            <ac:spMk id="12" creationId="{C4DF7D13-089F-4EC1-B53F-FA0135D5577C}"/>
          </ac:spMkLst>
        </pc:spChg>
        <pc:picChg chg="del">
          <ac:chgData name="Siddarth Joshi" userId="bc4d29ca-e482-4031-a817-c6a7c744f97a" providerId="ADAL" clId="{B1958792-D622-4C54-B47B-73D1487C8B26}" dt="2022-02-05T20:35:20.002" v="4649" actId="478"/>
          <ac:picMkLst>
            <pc:docMk/>
            <pc:sldMk cId="3998333906" sldId="410"/>
            <ac:picMk id="13314" creationId="{18A1653F-E64F-4748-8DC4-AD595C3DA468}"/>
          </ac:picMkLst>
        </pc:picChg>
        <pc:picChg chg="add mod">
          <ac:chgData name="Siddarth Joshi" userId="bc4d29ca-e482-4031-a817-c6a7c744f97a" providerId="ADAL" clId="{B1958792-D622-4C54-B47B-73D1487C8B26}" dt="2022-02-05T20:35:33.779" v="4653" actId="1076"/>
          <ac:picMkLst>
            <pc:docMk/>
            <pc:sldMk cId="3998333906" sldId="410"/>
            <ac:picMk id="14338" creationId="{B98200FF-3FC9-4D35-8EA1-4E60ACECE896}"/>
          </ac:picMkLst>
        </pc:picChg>
      </pc:sldChg>
      <pc:sldChg chg="addSp delSp modSp add mod">
        <pc:chgData name="Siddarth Joshi" userId="bc4d29ca-e482-4031-a817-c6a7c744f97a" providerId="ADAL" clId="{B1958792-D622-4C54-B47B-73D1487C8B26}" dt="2022-02-05T20:45:04.398" v="4935" actId="20577"/>
        <pc:sldMkLst>
          <pc:docMk/>
          <pc:sldMk cId="1576524873" sldId="411"/>
        </pc:sldMkLst>
        <pc:spChg chg="del">
          <ac:chgData name="Siddarth Joshi" userId="bc4d29ca-e482-4031-a817-c6a7c744f97a" providerId="ADAL" clId="{B1958792-D622-4C54-B47B-73D1487C8B26}" dt="2022-02-05T20:42:07.656" v="4858" actId="478"/>
          <ac:spMkLst>
            <pc:docMk/>
            <pc:sldMk cId="1576524873" sldId="411"/>
            <ac:spMk id="9" creationId="{35974086-7989-4DBA-B008-97FA994D4A20}"/>
          </ac:spMkLst>
        </pc:spChg>
        <pc:spChg chg="del">
          <ac:chgData name="Siddarth Joshi" userId="bc4d29ca-e482-4031-a817-c6a7c744f97a" providerId="ADAL" clId="{B1958792-D622-4C54-B47B-73D1487C8B26}" dt="2022-02-05T20:42:09.482" v="4859" actId="478"/>
          <ac:spMkLst>
            <pc:docMk/>
            <pc:sldMk cId="1576524873" sldId="411"/>
            <ac:spMk id="10" creationId="{BD649091-24F0-4EDF-A8BA-04C89861AFFF}"/>
          </ac:spMkLst>
        </pc:spChg>
        <pc:spChg chg="mod">
          <ac:chgData name="Siddarth Joshi" userId="bc4d29ca-e482-4031-a817-c6a7c744f97a" providerId="ADAL" clId="{B1958792-D622-4C54-B47B-73D1487C8B26}" dt="2022-02-05T20:45:04.398" v="4935" actId="20577"/>
          <ac:spMkLst>
            <pc:docMk/>
            <pc:sldMk cId="1576524873" sldId="411"/>
            <ac:spMk id="12" creationId="{C4DF7D13-089F-4EC1-B53F-FA0135D5577C}"/>
          </ac:spMkLst>
        </pc:spChg>
        <pc:spChg chg="add mod">
          <ac:chgData name="Siddarth Joshi" userId="bc4d29ca-e482-4031-a817-c6a7c744f97a" providerId="ADAL" clId="{B1958792-D622-4C54-B47B-73D1487C8B26}" dt="2022-02-05T20:44:05.162" v="4870" actId="1076"/>
          <ac:spMkLst>
            <pc:docMk/>
            <pc:sldMk cId="1576524873" sldId="411"/>
            <ac:spMk id="13" creationId="{E5045916-1D43-4F9E-A336-F6D06BE9E98F}"/>
          </ac:spMkLst>
        </pc:spChg>
        <pc:picChg chg="del">
          <ac:chgData name="Siddarth Joshi" userId="bc4d29ca-e482-4031-a817-c6a7c744f97a" providerId="ADAL" clId="{B1958792-D622-4C54-B47B-73D1487C8B26}" dt="2022-02-05T20:42:04.723" v="4857" actId="478"/>
          <ac:picMkLst>
            <pc:docMk/>
            <pc:sldMk cId="1576524873" sldId="411"/>
            <ac:picMk id="14338" creationId="{B98200FF-3FC9-4D35-8EA1-4E60ACECE896}"/>
          </ac:picMkLst>
        </pc:picChg>
        <pc:picChg chg="add del mod">
          <ac:chgData name="Siddarth Joshi" userId="bc4d29ca-e482-4031-a817-c6a7c744f97a" providerId="ADAL" clId="{B1958792-D622-4C54-B47B-73D1487C8B26}" dt="2022-02-05T20:42:14.500" v="4863" actId="478"/>
          <ac:picMkLst>
            <pc:docMk/>
            <pc:sldMk cId="1576524873" sldId="411"/>
            <ac:picMk id="15362" creationId="{B4E31DBE-F584-438E-81BC-3EAC6C08AFF1}"/>
          </ac:picMkLst>
        </pc:picChg>
        <pc:picChg chg="add mod">
          <ac:chgData name="Siddarth Joshi" userId="bc4d29ca-e482-4031-a817-c6a7c744f97a" providerId="ADAL" clId="{B1958792-D622-4C54-B47B-73D1487C8B26}" dt="2022-02-05T20:43:36.098" v="4866" actId="1076"/>
          <ac:picMkLst>
            <pc:docMk/>
            <pc:sldMk cId="1576524873" sldId="411"/>
            <ac:picMk id="15364" creationId="{2B7C3874-59A1-452B-B471-6756F92AD325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2053210427" sldId="411"/>
        </pc:sldMkLst>
      </pc:sldChg>
      <pc:sldChg chg="addSp delSp modSp add mod">
        <pc:chgData name="Siddarth Joshi" userId="bc4d29ca-e482-4031-a817-c6a7c744f97a" providerId="ADAL" clId="{B1958792-D622-4C54-B47B-73D1487C8B26}" dt="2022-02-05T21:21:47.071" v="5407" actId="20577"/>
        <pc:sldMkLst>
          <pc:docMk/>
          <pc:sldMk cId="4040009985" sldId="412"/>
        </pc:sldMkLst>
        <pc:spChg chg="mod">
          <ac:chgData name="Siddarth Joshi" userId="bc4d29ca-e482-4031-a817-c6a7c744f97a" providerId="ADAL" clId="{B1958792-D622-4C54-B47B-73D1487C8B26}" dt="2022-02-05T20:46:25.156" v="4967" actId="20577"/>
          <ac:spMkLst>
            <pc:docMk/>
            <pc:sldMk cId="4040009985" sldId="412"/>
            <ac:spMk id="8" creationId="{BBB9B1C4-5210-4BEA-A556-2A53383A911F}"/>
          </ac:spMkLst>
        </pc:spChg>
        <pc:spChg chg="del">
          <ac:chgData name="Siddarth Joshi" userId="bc4d29ca-e482-4031-a817-c6a7c744f97a" providerId="ADAL" clId="{B1958792-D622-4C54-B47B-73D1487C8B26}" dt="2022-02-05T20:45:57.041" v="4940" actId="478"/>
          <ac:spMkLst>
            <pc:docMk/>
            <pc:sldMk cId="4040009985" sldId="412"/>
            <ac:spMk id="9" creationId="{35974086-7989-4DBA-B008-97FA994D4A20}"/>
          </ac:spMkLst>
        </pc:spChg>
        <pc:spChg chg="mod">
          <ac:chgData name="Siddarth Joshi" userId="bc4d29ca-e482-4031-a817-c6a7c744f97a" providerId="ADAL" clId="{B1958792-D622-4C54-B47B-73D1487C8B26}" dt="2022-02-05T20:46:56.382" v="4980" actId="122"/>
          <ac:spMkLst>
            <pc:docMk/>
            <pc:sldMk cId="4040009985" sldId="412"/>
            <ac:spMk id="10" creationId="{BD649091-24F0-4EDF-A8BA-04C89861AFFF}"/>
          </ac:spMkLst>
        </pc:spChg>
        <pc:spChg chg="mod">
          <ac:chgData name="Siddarth Joshi" userId="bc4d29ca-e482-4031-a817-c6a7c744f97a" providerId="ADAL" clId="{B1958792-D622-4C54-B47B-73D1487C8B26}" dt="2022-02-05T20:46:54.230" v="4979" actId="122"/>
          <ac:spMkLst>
            <pc:docMk/>
            <pc:sldMk cId="4040009985" sldId="412"/>
            <ac:spMk id="12" creationId="{C4DF7D13-089F-4EC1-B53F-FA0135D5577C}"/>
          </ac:spMkLst>
        </pc:spChg>
        <pc:spChg chg="add mod">
          <ac:chgData name="Siddarth Joshi" userId="bc4d29ca-e482-4031-a817-c6a7c744f97a" providerId="ADAL" clId="{B1958792-D622-4C54-B47B-73D1487C8B26}" dt="2022-02-05T21:21:47.071" v="5407" actId="20577"/>
          <ac:spMkLst>
            <pc:docMk/>
            <pc:sldMk cId="4040009985" sldId="412"/>
            <ac:spMk id="13" creationId="{F406144B-AAC6-4F80-91C7-3A5DBDB6E24E}"/>
          </ac:spMkLst>
        </pc:spChg>
        <pc:spChg chg="add mod">
          <ac:chgData name="Siddarth Joshi" userId="bc4d29ca-e482-4031-a817-c6a7c744f97a" providerId="ADAL" clId="{B1958792-D622-4C54-B47B-73D1487C8B26}" dt="2022-02-05T21:21:29.852" v="5389" actId="20577"/>
          <ac:spMkLst>
            <pc:docMk/>
            <pc:sldMk cId="4040009985" sldId="412"/>
            <ac:spMk id="14" creationId="{479774A0-9393-4392-8F0E-7097CD53D0B1}"/>
          </ac:spMkLst>
        </pc:spChg>
        <pc:picChg chg="del">
          <ac:chgData name="Siddarth Joshi" userId="bc4d29ca-e482-4031-a817-c6a7c744f97a" providerId="ADAL" clId="{B1958792-D622-4C54-B47B-73D1487C8B26}" dt="2022-02-05T20:45:55.099" v="4939" actId="478"/>
          <ac:picMkLst>
            <pc:docMk/>
            <pc:sldMk cId="4040009985" sldId="412"/>
            <ac:picMk id="14338" creationId="{B98200FF-3FC9-4D35-8EA1-4E60ACECE896}"/>
          </ac:picMkLst>
        </pc:picChg>
        <pc:picChg chg="add del mod">
          <ac:chgData name="Siddarth Joshi" userId="bc4d29ca-e482-4031-a817-c6a7c744f97a" providerId="ADAL" clId="{B1958792-D622-4C54-B47B-73D1487C8B26}" dt="2022-02-05T21:14:59.896" v="5096" actId="478"/>
          <ac:picMkLst>
            <pc:docMk/>
            <pc:sldMk cId="4040009985" sldId="412"/>
            <ac:picMk id="16386" creationId="{1C6814F8-A42B-43C1-B6E7-4EB9DE65EDDE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4280930994" sldId="412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28385171" sldId="413"/>
        </pc:sldMkLst>
      </pc:sldChg>
      <pc:sldChg chg="addSp delSp modSp add mod">
        <pc:chgData name="Siddarth Joshi" userId="bc4d29ca-e482-4031-a817-c6a7c744f97a" providerId="ADAL" clId="{B1958792-D622-4C54-B47B-73D1487C8B26}" dt="2022-02-05T21:17:49.410" v="5243" actId="14100"/>
        <pc:sldMkLst>
          <pc:docMk/>
          <pc:sldMk cId="3326746267" sldId="413"/>
        </pc:sldMkLst>
        <pc:spChg chg="del">
          <ac:chgData name="Siddarth Joshi" userId="bc4d29ca-e482-4031-a817-c6a7c744f97a" providerId="ADAL" clId="{B1958792-D622-4C54-B47B-73D1487C8B26}" dt="2022-02-05T20:50:01.463" v="5022" actId="478"/>
          <ac:spMkLst>
            <pc:docMk/>
            <pc:sldMk cId="3326746267" sldId="413"/>
            <ac:spMk id="9" creationId="{35974086-7989-4DBA-B008-97FA994D4A20}"/>
          </ac:spMkLst>
        </pc:spChg>
        <pc:spChg chg="del">
          <ac:chgData name="Siddarth Joshi" userId="bc4d29ca-e482-4031-a817-c6a7c744f97a" providerId="ADAL" clId="{B1958792-D622-4C54-B47B-73D1487C8B26}" dt="2022-02-05T20:50:03.019" v="5023" actId="478"/>
          <ac:spMkLst>
            <pc:docMk/>
            <pc:sldMk cId="3326746267" sldId="413"/>
            <ac:spMk id="10" creationId="{BD649091-24F0-4EDF-A8BA-04C89861AFFF}"/>
          </ac:spMkLst>
        </pc:spChg>
        <pc:spChg chg="mod">
          <ac:chgData name="Siddarth Joshi" userId="bc4d29ca-e482-4031-a817-c6a7c744f97a" providerId="ADAL" clId="{B1958792-D622-4C54-B47B-73D1487C8B26}" dt="2022-02-05T21:17:49.410" v="5243" actId="14100"/>
          <ac:spMkLst>
            <pc:docMk/>
            <pc:sldMk cId="3326746267" sldId="413"/>
            <ac:spMk id="12" creationId="{C4DF7D13-089F-4EC1-B53F-FA0135D5577C}"/>
          </ac:spMkLst>
        </pc:spChg>
        <pc:spChg chg="add del mod">
          <ac:chgData name="Siddarth Joshi" userId="bc4d29ca-e482-4031-a817-c6a7c744f97a" providerId="ADAL" clId="{B1958792-D622-4C54-B47B-73D1487C8B26}" dt="2022-02-05T21:16:50.126" v="5173" actId="478"/>
          <ac:spMkLst>
            <pc:docMk/>
            <pc:sldMk cId="3326746267" sldId="413"/>
            <ac:spMk id="13" creationId="{5C477742-5C5F-40F3-BE6B-EEA6EB0C9026}"/>
          </ac:spMkLst>
        </pc:spChg>
        <pc:picChg chg="del">
          <ac:chgData name="Siddarth Joshi" userId="bc4d29ca-e482-4031-a817-c6a7c744f97a" providerId="ADAL" clId="{B1958792-D622-4C54-B47B-73D1487C8B26}" dt="2022-02-05T20:49:59.622" v="5021" actId="478"/>
          <ac:picMkLst>
            <pc:docMk/>
            <pc:sldMk cId="3326746267" sldId="413"/>
            <ac:picMk id="14338" creationId="{B98200FF-3FC9-4D35-8EA1-4E60ACECE896}"/>
          </ac:picMkLst>
        </pc:picChg>
        <pc:picChg chg="add del mod">
          <ac:chgData name="Siddarth Joshi" userId="bc4d29ca-e482-4031-a817-c6a7c744f97a" providerId="ADAL" clId="{B1958792-D622-4C54-B47B-73D1487C8B26}" dt="2022-02-05T21:16:50.482" v="5174" actId="478"/>
          <ac:picMkLst>
            <pc:docMk/>
            <pc:sldMk cId="3326746267" sldId="413"/>
            <ac:picMk id="17410" creationId="{0E90FB54-7C74-4243-8C8C-22A75051D2D6}"/>
          </ac:picMkLst>
        </pc:picChg>
        <pc:picChg chg="add del mod">
          <ac:chgData name="Siddarth Joshi" userId="bc4d29ca-e482-4031-a817-c6a7c744f97a" providerId="ADAL" clId="{B1958792-D622-4C54-B47B-73D1487C8B26}" dt="2022-02-05T21:16:51.037" v="5175" actId="478"/>
          <ac:picMkLst>
            <pc:docMk/>
            <pc:sldMk cId="3326746267" sldId="413"/>
            <ac:picMk id="17412" creationId="{BC96F795-DA35-4049-8CDF-76A346F6A02A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258023830" sldId="414"/>
        </pc:sldMkLst>
      </pc:sldChg>
      <pc:sldChg chg="addSp delSp modSp add mod">
        <pc:chgData name="Siddarth Joshi" userId="bc4d29ca-e482-4031-a817-c6a7c744f97a" providerId="ADAL" clId="{B1958792-D622-4C54-B47B-73D1487C8B26}" dt="2022-02-05T21:23:50.340" v="5434" actId="22"/>
        <pc:sldMkLst>
          <pc:docMk/>
          <pc:sldMk cId="3802981951" sldId="414"/>
        </pc:sldMkLst>
        <pc:spChg chg="mod">
          <ac:chgData name="Siddarth Joshi" userId="bc4d29ca-e482-4031-a817-c6a7c744f97a" providerId="ADAL" clId="{B1958792-D622-4C54-B47B-73D1487C8B26}" dt="2022-02-05T21:22:10.429" v="5429" actId="20577"/>
          <ac:spMkLst>
            <pc:docMk/>
            <pc:sldMk cId="3802981951" sldId="414"/>
            <ac:spMk id="8" creationId="{BBB9B1C4-5210-4BEA-A556-2A53383A911F}"/>
          </ac:spMkLst>
        </pc:spChg>
        <pc:spChg chg="del">
          <ac:chgData name="Siddarth Joshi" userId="bc4d29ca-e482-4031-a817-c6a7c744f97a" providerId="ADAL" clId="{B1958792-D622-4C54-B47B-73D1487C8B26}" dt="2022-02-05T21:23:49.726" v="5433" actId="478"/>
          <ac:spMkLst>
            <pc:docMk/>
            <pc:sldMk cId="3802981951" sldId="414"/>
            <ac:spMk id="10" creationId="{BD649091-24F0-4EDF-A8BA-04C89861AFFF}"/>
          </ac:spMkLst>
        </pc:spChg>
        <pc:spChg chg="del">
          <ac:chgData name="Siddarth Joshi" userId="bc4d29ca-e482-4031-a817-c6a7c744f97a" providerId="ADAL" clId="{B1958792-D622-4C54-B47B-73D1487C8B26}" dt="2022-02-05T21:23:47.575" v="5432" actId="478"/>
          <ac:spMkLst>
            <pc:docMk/>
            <pc:sldMk cId="3802981951" sldId="414"/>
            <ac:spMk id="12" creationId="{C4DF7D13-089F-4EC1-B53F-FA0135D5577C}"/>
          </ac:spMkLst>
        </pc:spChg>
        <pc:spChg chg="del">
          <ac:chgData name="Siddarth Joshi" userId="bc4d29ca-e482-4031-a817-c6a7c744f97a" providerId="ADAL" clId="{B1958792-D622-4C54-B47B-73D1487C8B26}" dt="2022-02-05T21:22:25.382" v="5430" actId="478"/>
          <ac:spMkLst>
            <pc:docMk/>
            <pc:sldMk cId="3802981951" sldId="414"/>
            <ac:spMk id="13" creationId="{F406144B-AAC6-4F80-91C7-3A5DBDB6E24E}"/>
          </ac:spMkLst>
        </pc:spChg>
        <pc:spChg chg="del">
          <ac:chgData name="Siddarth Joshi" userId="bc4d29ca-e482-4031-a817-c6a7c744f97a" providerId="ADAL" clId="{B1958792-D622-4C54-B47B-73D1487C8B26}" dt="2022-02-05T21:22:27.856" v="5431" actId="478"/>
          <ac:spMkLst>
            <pc:docMk/>
            <pc:sldMk cId="3802981951" sldId="414"/>
            <ac:spMk id="14" creationId="{479774A0-9393-4392-8F0E-7097CD53D0B1}"/>
          </ac:spMkLst>
        </pc:spChg>
        <pc:picChg chg="add">
          <ac:chgData name="Siddarth Joshi" userId="bc4d29ca-e482-4031-a817-c6a7c744f97a" providerId="ADAL" clId="{B1958792-D622-4C54-B47B-73D1487C8B26}" dt="2022-02-05T21:23:50.340" v="5434" actId="22"/>
          <ac:picMkLst>
            <pc:docMk/>
            <pc:sldMk cId="3802981951" sldId="414"/>
            <ac:picMk id="3" creationId="{1552F98A-C500-447F-9376-FA18BEC14E28}"/>
          </ac:picMkLst>
        </pc:picChg>
      </pc:sldChg>
      <pc:sldChg chg="addSp modSp add mod">
        <pc:chgData name="Siddarth Joshi" userId="bc4d29ca-e482-4031-a817-c6a7c744f97a" providerId="ADAL" clId="{B1958792-D622-4C54-B47B-73D1487C8B26}" dt="2022-02-05T21:27:07.216" v="5440" actId="1076"/>
        <pc:sldMkLst>
          <pc:docMk/>
          <pc:sldMk cId="678821424" sldId="415"/>
        </pc:sldMkLst>
        <pc:picChg chg="mod modCrop">
          <ac:chgData name="Siddarth Joshi" userId="bc4d29ca-e482-4031-a817-c6a7c744f97a" providerId="ADAL" clId="{B1958792-D622-4C54-B47B-73D1487C8B26}" dt="2022-02-05T21:24:27.012" v="5438" actId="1076"/>
          <ac:picMkLst>
            <pc:docMk/>
            <pc:sldMk cId="678821424" sldId="415"/>
            <ac:picMk id="3" creationId="{1552F98A-C500-447F-9376-FA18BEC14E28}"/>
          </ac:picMkLst>
        </pc:picChg>
        <pc:picChg chg="add mod">
          <ac:chgData name="Siddarth Joshi" userId="bc4d29ca-e482-4031-a817-c6a7c744f97a" providerId="ADAL" clId="{B1958792-D622-4C54-B47B-73D1487C8B26}" dt="2022-02-05T21:27:07.216" v="5440" actId="1076"/>
          <ac:picMkLst>
            <pc:docMk/>
            <pc:sldMk cId="678821424" sldId="415"/>
            <ac:picMk id="18434" creationId="{E63B6C43-47CE-493F-A501-8CF3765BB899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3206293255" sldId="415"/>
        </pc:sldMkLst>
      </pc:sldChg>
      <pc:sldChg chg="addSp delSp modSp add mod">
        <pc:chgData name="Siddarth Joshi" userId="bc4d29ca-e482-4031-a817-c6a7c744f97a" providerId="ADAL" clId="{B1958792-D622-4C54-B47B-73D1487C8B26}" dt="2022-02-05T21:40:34.750" v="5744" actId="14100"/>
        <pc:sldMkLst>
          <pc:docMk/>
          <pc:sldMk cId="547107628" sldId="416"/>
        </pc:sldMkLst>
        <pc:spChg chg="del">
          <ac:chgData name="Siddarth Joshi" userId="bc4d29ca-e482-4031-a817-c6a7c744f97a" providerId="ADAL" clId="{B1958792-D622-4C54-B47B-73D1487C8B26}" dt="2022-02-05T21:28:06.750" v="5466" actId="478"/>
          <ac:spMkLst>
            <pc:docMk/>
            <pc:sldMk cId="547107628" sldId="416"/>
            <ac:spMk id="7" creationId="{F7C7A618-D2B2-4724-9DA8-45D3556A9234}"/>
          </ac:spMkLst>
        </pc:spChg>
        <pc:spChg chg="mod">
          <ac:chgData name="Siddarth Joshi" userId="bc4d29ca-e482-4031-a817-c6a7c744f97a" providerId="ADAL" clId="{B1958792-D622-4C54-B47B-73D1487C8B26}" dt="2022-02-05T21:28:00.637" v="5464" actId="20577"/>
          <ac:spMkLst>
            <pc:docMk/>
            <pc:sldMk cId="547107628" sldId="416"/>
            <ac:spMk id="8" creationId="{BBB9B1C4-5210-4BEA-A556-2A53383A911F}"/>
          </ac:spMkLst>
        </pc:spChg>
        <pc:spChg chg="add mod">
          <ac:chgData name="Siddarth Joshi" userId="bc4d29ca-e482-4031-a817-c6a7c744f97a" providerId="ADAL" clId="{B1958792-D622-4C54-B47B-73D1487C8B26}" dt="2022-02-05T21:40:34.750" v="5744" actId="14100"/>
          <ac:spMkLst>
            <pc:docMk/>
            <pc:sldMk cId="547107628" sldId="416"/>
            <ac:spMk id="10" creationId="{72BEACBB-CFD8-48B6-9397-7B846B3ECB4D}"/>
          </ac:spMkLst>
        </pc:spChg>
        <pc:spChg chg="del">
          <ac:chgData name="Siddarth Joshi" userId="bc4d29ca-e482-4031-a817-c6a7c744f97a" providerId="ADAL" clId="{B1958792-D622-4C54-B47B-73D1487C8B26}" dt="2022-02-05T21:28:09.502" v="5467" actId="478"/>
          <ac:spMkLst>
            <pc:docMk/>
            <pc:sldMk cId="547107628" sldId="416"/>
            <ac:spMk id="12" creationId="{C4DF7D13-089F-4EC1-B53F-FA0135D5577C}"/>
          </ac:spMkLst>
        </pc:spChg>
        <pc:spChg chg="del">
          <ac:chgData name="Siddarth Joshi" userId="bc4d29ca-e482-4031-a817-c6a7c744f97a" providerId="ADAL" clId="{B1958792-D622-4C54-B47B-73D1487C8B26}" dt="2022-02-05T21:36:04.847" v="5468" actId="478"/>
          <ac:spMkLst>
            <pc:docMk/>
            <pc:sldMk cId="547107628" sldId="416"/>
            <ac:spMk id="13" creationId="{E5045916-1D43-4F9E-A336-F6D06BE9E98F}"/>
          </ac:spMkLst>
        </pc:spChg>
        <pc:spChg chg="add del mod">
          <ac:chgData name="Siddarth Joshi" userId="bc4d29ca-e482-4031-a817-c6a7c744f97a" providerId="ADAL" clId="{B1958792-D622-4C54-B47B-73D1487C8B26}" dt="2022-02-05T21:36:20.380" v="5479"/>
          <ac:spMkLst>
            <pc:docMk/>
            <pc:sldMk cId="547107628" sldId="416"/>
            <ac:spMk id="14" creationId="{AAE280AB-0BEF-48B7-82D4-19EA4C5CFACA}"/>
          </ac:spMkLst>
        </pc:spChg>
        <pc:spChg chg="add del mod">
          <ac:chgData name="Siddarth Joshi" userId="bc4d29ca-e482-4031-a817-c6a7c744f97a" providerId="ADAL" clId="{B1958792-D622-4C54-B47B-73D1487C8B26}" dt="2022-02-05T21:36:19.845" v="5478"/>
          <ac:spMkLst>
            <pc:docMk/>
            <pc:sldMk cId="547107628" sldId="416"/>
            <ac:spMk id="15" creationId="{40E10AA2-DCEF-404C-9E01-29804D8DC52E}"/>
          </ac:spMkLst>
        </pc:spChg>
        <pc:spChg chg="add del mod">
          <ac:chgData name="Siddarth Joshi" userId="bc4d29ca-e482-4031-a817-c6a7c744f97a" providerId="ADAL" clId="{B1958792-D622-4C54-B47B-73D1487C8B26}" dt="2022-02-05T21:36:19.646" v="5477"/>
          <ac:spMkLst>
            <pc:docMk/>
            <pc:sldMk cId="547107628" sldId="416"/>
            <ac:spMk id="16" creationId="{3AFD1C5F-7537-4337-B6AE-7F2EBF90C642}"/>
          </ac:spMkLst>
        </pc:spChg>
        <pc:spChg chg="add del mod">
          <ac:chgData name="Siddarth Joshi" userId="bc4d29ca-e482-4031-a817-c6a7c744f97a" providerId="ADAL" clId="{B1958792-D622-4C54-B47B-73D1487C8B26}" dt="2022-02-05T21:36:19.444" v="5476"/>
          <ac:spMkLst>
            <pc:docMk/>
            <pc:sldMk cId="547107628" sldId="416"/>
            <ac:spMk id="17" creationId="{5A10F86C-66C4-4FA8-9F99-55FB1AE753F0}"/>
          </ac:spMkLst>
        </pc:spChg>
        <pc:picChg chg="del">
          <ac:chgData name="Siddarth Joshi" userId="bc4d29ca-e482-4031-a817-c6a7c744f97a" providerId="ADAL" clId="{B1958792-D622-4C54-B47B-73D1487C8B26}" dt="2022-02-05T21:28:03.546" v="5465" actId="478"/>
          <ac:picMkLst>
            <pc:docMk/>
            <pc:sldMk cId="547107628" sldId="416"/>
            <ac:picMk id="15364" creationId="{2B7C3874-59A1-452B-B471-6756F92AD325}"/>
          </ac:picMkLst>
        </pc:picChg>
        <pc:picChg chg="add mod">
          <ac:chgData name="Siddarth Joshi" userId="bc4d29ca-e482-4031-a817-c6a7c744f97a" providerId="ADAL" clId="{B1958792-D622-4C54-B47B-73D1487C8B26}" dt="2022-02-05T21:36:10.637" v="5470" actId="1076"/>
          <ac:picMkLst>
            <pc:docMk/>
            <pc:sldMk cId="547107628" sldId="416"/>
            <ac:picMk id="19458" creationId="{C0D0486A-7822-4D52-9BD9-BEC90576FF53}"/>
          </ac:picMkLst>
        </pc:picChg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4009191168" sldId="416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2046985968" sldId="417"/>
        </pc:sldMkLst>
      </pc:sldChg>
      <pc:sldChg chg="add">
        <pc:chgData name="Siddarth Joshi" userId="bc4d29ca-e482-4031-a817-c6a7c744f97a" providerId="ADAL" clId="{B1958792-D622-4C54-B47B-73D1487C8B26}" dt="2022-02-05T21:40:55.396" v="5745" actId="2890"/>
        <pc:sldMkLst>
          <pc:docMk/>
          <pc:sldMk cId="3335437680" sldId="417"/>
        </pc:sldMkLst>
      </pc:sldChg>
      <pc:sldChg chg="del">
        <pc:chgData name="Siddarth Joshi" userId="bc4d29ca-e482-4031-a817-c6a7c744f97a" providerId="ADAL" clId="{B1958792-D622-4C54-B47B-73D1487C8B26}" dt="2022-02-05T15:08:58.570" v="434" actId="47"/>
        <pc:sldMkLst>
          <pc:docMk/>
          <pc:sldMk cId="591803004" sldId="418"/>
        </pc:sldMkLst>
      </pc:sldChg>
    </pc:docChg>
  </pc:docChgLst>
  <pc:docChgLst>
    <pc:chgData name="Siddarth Joshi" userId="bc4d29ca-e482-4031-a817-c6a7c744f97a" providerId="ADAL" clId="{D3A2F84A-6C9A-419A-9C7B-B5B68F50507D}"/>
    <pc:docChg chg="undo redo custSel addSld delSld modSld sldOrd">
      <pc:chgData name="Siddarth Joshi" userId="bc4d29ca-e482-4031-a817-c6a7c744f97a" providerId="ADAL" clId="{D3A2F84A-6C9A-419A-9C7B-B5B68F50507D}" dt="2022-01-07T21:47:28.463" v="7665" actId="255"/>
      <pc:docMkLst>
        <pc:docMk/>
      </pc:docMkLst>
      <pc:sldChg chg="addSp modSp new mod setBg">
        <pc:chgData name="Siddarth Joshi" userId="bc4d29ca-e482-4031-a817-c6a7c744f97a" providerId="ADAL" clId="{D3A2F84A-6C9A-419A-9C7B-B5B68F50507D}" dt="2021-12-10T05:31:13.176" v="296" actId="14100"/>
        <pc:sldMkLst>
          <pc:docMk/>
          <pc:sldMk cId="357927040" sldId="256"/>
        </pc:sldMkLst>
        <pc:spChg chg="mod">
          <ac:chgData name="Siddarth Joshi" userId="bc4d29ca-e482-4031-a817-c6a7c744f97a" providerId="ADAL" clId="{D3A2F84A-6C9A-419A-9C7B-B5B68F50507D}" dt="2021-12-10T05:30:50.212" v="279" actId="207"/>
          <ac:spMkLst>
            <pc:docMk/>
            <pc:sldMk cId="357927040" sldId="256"/>
            <ac:spMk id="2" creationId="{EB1D64C7-2B57-4995-8266-CA21FD2E1527}"/>
          </ac:spMkLst>
        </pc:spChg>
        <pc:spChg chg="mod">
          <ac:chgData name="Siddarth Joshi" userId="bc4d29ca-e482-4031-a817-c6a7c744f97a" providerId="ADAL" clId="{D3A2F84A-6C9A-419A-9C7B-B5B68F50507D}" dt="2021-12-10T05:31:13.176" v="296" actId="14100"/>
          <ac:spMkLst>
            <pc:docMk/>
            <pc:sldMk cId="357927040" sldId="256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1-12-10T05:28:49.472" v="226" actId="2085"/>
          <ac:spMkLst>
            <pc:docMk/>
            <pc:sldMk cId="357927040" sldId="256"/>
            <ac:spMk id="4" creationId="{58827ACC-E19D-4E38-AE05-33F188248FC2}"/>
          </ac:spMkLst>
        </pc:spChg>
        <pc:spChg chg="add mod">
          <ac:chgData name="Siddarth Joshi" userId="bc4d29ca-e482-4031-a817-c6a7c744f97a" providerId="ADAL" clId="{D3A2F84A-6C9A-419A-9C7B-B5B68F50507D}" dt="2021-12-10T05:29:13.724" v="230" actId="1076"/>
          <ac:spMkLst>
            <pc:docMk/>
            <pc:sldMk cId="357927040" sldId="256"/>
            <ac:spMk id="5" creationId="{FCB83878-284F-4939-B017-2D70417ABE01}"/>
          </ac:spMkLst>
        </pc:spChg>
      </pc:sldChg>
      <pc:sldChg chg="addSp delSp modSp add mod">
        <pc:chgData name="Siddarth Joshi" userId="bc4d29ca-e482-4031-a817-c6a7c744f97a" providerId="ADAL" clId="{D3A2F84A-6C9A-419A-9C7B-B5B68F50507D}" dt="2021-12-12T23:14:34.712" v="649" actId="20577"/>
        <pc:sldMkLst>
          <pc:docMk/>
          <pc:sldMk cId="4041419779" sldId="257"/>
        </pc:sldMkLst>
        <pc:spChg chg="del">
          <ac:chgData name="Siddarth Joshi" userId="bc4d29ca-e482-4031-a817-c6a7c744f97a" providerId="ADAL" clId="{D3A2F84A-6C9A-419A-9C7B-B5B68F50507D}" dt="2021-12-12T23:06:29.867" v="298" actId="478"/>
          <ac:spMkLst>
            <pc:docMk/>
            <pc:sldMk cId="4041419779" sldId="257"/>
            <ac:spMk id="2" creationId="{EB1D64C7-2B57-4995-8266-CA21FD2E1527}"/>
          </ac:spMkLst>
        </pc:spChg>
        <pc:spChg chg="mod">
          <ac:chgData name="Siddarth Joshi" userId="bc4d29ca-e482-4031-a817-c6a7c744f97a" providerId="ADAL" clId="{D3A2F84A-6C9A-419A-9C7B-B5B68F50507D}" dt="2021-12-12T23:14:34.712" v="649" actId="20577"/>
          <ac:spMkLst>
            <pc:docMk/>
            <pc:sldMk cId="4041419779" sldId="257"/>
            <ac:spMk id="3" creationId="{829AC113-DE17-47B7-9EFF-86A8919B7BF3}"/>
          </ac:spMkLst>
        </pc:spChg>
        <pc:spChg chg="add del mod">
          <ac:chgData name="Siddarth Joshi" userId="bc4d29ca-e482-4031-a817-c6a7c744f97a" providerId="ADAL" clId="{D3A2F84A-6C9A-419A-9C7B-B5B68F50507D}" dt="2021-12-12T23:06:31.795" v="299" actId="478"/>
          <ac:spMkLst>
            <pc:docMk/>
            <pc:sldMk cId="4041419779" sldId="257"/>
            <ac:spMk id="7" creationId="{1EAF4499-B0E6-4A50-8C2F-FF044BBB83B1}"/>
          </ac:spMkLst>
        </pc:spChg>
      </pc:sldChg>
      <pc:sldChg chg="modSp add mod">
        <pc:chgData name="Siddarth Joshi" userId="bc4d29ca-e482-4031-a817-c6a7c744f97a" providerId="ADAL" clId="{D3A2F84A-6C9A-419A-9C7B-B5B68F50507D}" dt="2021-12-12T23:19:59.882" v="1005" actId="20577"/>
        <pc:sldMkLst>
          <pc:docMk/>
          <pc:sldMk cId="2593414292" sldId="258"/>
        </pc:sldMkLst>
        <pc:spChg chg="mod">
          <ac:chgData name="Siddarth Joshi" userId="bc4d29ca-e482-4031-a817-c6a7c744f97a" providerId="ADAL" clId="{D3A2F84A-6C9A-419A-9C7B-B5B68F50507D}" dt="2021-12-12T23:19:59.882" v="1005" actId="20577"/>
          <ac:spMkLst>
            <pc:docMk/>
            <pc:sldMk cId="2593414292" sldId="258"/>
            <ac:spMk id="3" creationId="{829AC113-DE17-47B7-9EFF-86A8919B7BF3}"/>
          </ac:spMkLst>
        </pc:spChg>
      </pc:sldChg>
      <pc:sldChg chg="modSp add mod">
        <pc:chgData name="Siddarth Joshi" userId="bc4d29ca-e482-4031-a817-c6a7c744f97a" providerId="ADAL" clId="{D3A2F84A-6C9A-419A-9C7B-B5B68F50507D}" dt="2022-01-06T21:33:27.377" v="1105" actId="11"/>
        <pc:sldMkLst>
          <pc:docMk/>
          <pc:sldMk cId="105593165" sldId="259"/>
        </pc:sldMkLst>
        <pc:spChg chg="mod">
          <ac:chgData name="Siddarth Joshi" userId="bc4d29ca-e482-4031-a817-c6a7c744f97a" providerId="ADAL" clId="{D3A2F84A-6C9A-419A-9C7B-B5B68F50507D}" dt="2022-01-06T21:33:27.377" v="1105" actId="11"/>
          <ac:spMkLst>
            <pc:docMk/>
            <pc:sldMk cId="105593165" sldId="259"/>
            <ac:spMk id="3" creationId="{829AC113-DE17-47B7-9EFF-86A8919B7BF3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6T22:26:28.190" v="1234"/>
        <pc:sldMkLst>
          <pc:docMk/>
          <pc:sldMk cId="3713806186" sldId="260"/>
        </pc:sldMkLst>
        <pc:spChg chg="del mod">
          <ac:chgData name="Siddarth Joshi" userId="bc4d29ca-e482-4031-a817-c6a7c744f97a" providerId="ADAL" clId="{D3A2F84A-6C9A-419A-9C7B-B5B68F50507D}" dt="2022-01-06T22:17:51.760" v="1221" actId="478"/>
          <ac:spMkLst>
            <pc:docMk/>
            <pc:sldMk cId="3713806186" sldId="260"/>
            <ac:spMk id="3" creationId="{829AC113-DE17-47B7-9EFF-86A8919B7BF3}"/>
          </ac:spMkLst>
        </pc:spChg>
        <pc:spChg chg="add del mod">
          <ac:chgData name="Siddarth Joshi" userId="bc4d29ca-e482-4031-a817-c6a7c744f97a" providerId="ADAL" clId="{D3A2F84A-6C9A-419A-9C7B-B5B68F50507D}" dt="2022-01-06T22:17:55.475" v="1222" actId="478"/>
          <ac:spMkLst>
            <pc:docMk/>
            <pc:sldMk cId="3713806186" sldId="260"/>
            <ac:spMk id="8" creationId="{D26B6805-FE24-4F43-A398-45884A2031EB}"/>
          </ac:spMkLst>
        </pc:spChg>
        <pc:graphicFrameChg chg="add del">
          <ac:chgData name="Siddarth Joshi" userId="bc4d29ca-e482-4031-a817-c6a7c744f97a" providerId="ADAL" clId="{D3A2F84A-6C9A-419A-9C7B-B5B68F50507D}" dt="2022-01-06T21:36:03.337" v="1114" actId="478"/>
          <ac:graphicFrameMkLst>
            <pc:docMk/>
            <pc:sldMk cId="3713806186" sldId="260"/>
            <ac:graphicFrameMk id="2" creationId="{34204159-090D-4437-890D-8EC565435993}"/>
          </ac:graphicFrameMkLst>
        </pc:graphicFrameChg>
        <pc:graphicFrameChg chg="add mod modGraphic">
          <ac:chgData name="Siddarth Joshi" userId="bc4d29ca-e482-4031-a817-c6a7c744f97a" providerId="ADAL" clId="{D3A2F84A-6C9A-419A-9C7B-B5B68F50507D}" dt="2022-01-06T22:26:28.190" v="1234"/>
          <ac:graphicFrameMkLst>
            <pc:docMk/>
            <pc:sldMk cId="3713806186" sldId="260"/>
            <ac:graphicFrameMk id="6" creationId="{73BD8F81-FB3A-443B-8790-FB04B40497A9}"/>
          </ac:graphicFrameMkLst>
        </pc:graphicFrameChg>
      </pc:sldChg>
      <pc:sldChg chg="addSp modSp add mod ord">
        <pc:chgData name="Siddarth Joshi" userId="bc4d29ca-e482-4031-a817-c6a7c744f97a" providerId="ADAL" clId="{D3A2F84A-6C9A-419A-9C7B-B5B68F50507D}" dt="2022-01-07T02:42:02.967" v="1301" actId="14100"/>
        <pc:sldMkLst>
          <pc:docMk/>
          <pc:sldMk cId="1640494093" sldId="261"/>
        </pc:sldMkLst>
        <pc:spChg chg="add mod">
          <ac:chgData name="Siddarth Joshi" userId="bc4d29ca-e482-4031-a817-c6a7c744f97a" providerId="ADAL" clId="{D3A2F84A-6C9A-419A-9C7B-B5B68F50507D}" dt="2022-01-07T02:41:05.849" v="1285" actId="1076"/>
          <ac:spMkLst>
            <pc:docMk/>
            <pc:sldMk cId="1640494093" sldId="261"/>
            <ac:spMk id="2" creationId="{FA5AC977-DF7A-4940-A54B-57F6B458B47B}"/>
          </ac:spMkLst>
        </pc:spChg>
        <pc:spChg chg="mod">
          <ac:chgData name="Siddarth Joshi" userId="bc4d29ca-e482-4031-a817-c6a7c744f97a" providerId="ADAL" clId="{D3A2F84A-6C9A-419A-9C7B-B5B68F50507D}" dt="2022-01-07T02:40:55.961" v="1283" actId="20577"/>
          <ac:spMkLst>
            <pc:docMk/>
            <pc:sldMk cId="1640494093" sldId="261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2:41:24.584" v="1290" actId="1076"/>
          <ac:spMkLst>
            <pc:docMk/>
            <pc:sldMk cId="1640494093" sldId="261"/>
            <ac:spMk id="6" creationId="{D7CDAFBD-DC25-4D18-AC41-E5AF8EB1E8E8}"/>
          </ac:spMkLst>
        </pc:spChg>
        <pc:spChg chg="add mod">
          <ac:chgData name="Siddarth Joshi" userId="bc4d29ca-e482-4031-a817-c6a7c744f97a" providerId="ADAL" clId="{D3A2F84A-6C9A-419A-9C7B-B5B68F50507D}" dt="2022-01-07T02:42:02.967" v="1301" actId="14100"/>
          <ac:spMkLst>
            <pc:docMk/>
            <pc:sldMk cId="1640494093" sldId="261"/>
            <ac:spMk id="7" creationId="{BB7CC6B1-615F-44CA-9783-CDABFBBB8178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2:51:50.136" v="1426" actId="14100"/>
        <pc:sldMkLst>
          <pc:docMk/>
          <pc:sldMk cId="3573922969" sldId="262"/>
        </pc:sldMkLst>
        <pc:spChg chg="del">
          <ac:chgData name="Siddarth Joshi" userId="bc4d29ca-e482-4031-a817-c6a7c744f97a" providerId="ADAL" clId="{D3A2F84A-6C9A-419A-9C7B-B5B68F50507D}" dt="2022-01-07T02:48:05.760" v="1388" actId="478"/>
          <ac:spMkLst>
            <pc:docMk/>
            <pc:sldMk cId="3573922969" sldId="262"/>
            <ac:spMk id="2" creationId="{FA5AC977-DF7A-4940-A54B-57F6B458B47B}"/>
          </ac:spMkLst>
        </pc:spChg>
        <pc:spChg chg="mod">
          <ac:chgData name="Siddarth Joshi" userId="bc4d29ca-e482-4031-a817-c6a7c744f97a" providerId="ADAL" clId="{D3A2F84A-6C9A-419A-9C7B-B5B68F50507D}" dt="2022-01-07T02:47:07.668" v="1337" actId="14100"/>
          <ac:spMkLst>
            <pc:docMk/>
            <pc:sldMk cId="3573922969" sldId="262"/>
            <ac:spMk id="3" creationId="{829AC113-DE17-47B7-9EFF-86A8919B7BF3}"/>
          </ac:spMkLst>
        </pc:spChg>
        <pc:spChg chg="mod">
          <ac:chgData name="Siddarth Joshi" userId="bc4d29ca-e482-4031-a817-c6a7c744f97a" providerId="ADAL" clId="{D3A2F84A-6C9A-419A-9C7B-B5B68F50507D}" dt="2022-01-07T02:48:30.349" v="1390" actId="207"/>
          <ac:spMkLst>
            <pc:docMk/>
            <pc:sldMk cId="3573922969" sldId="262"/>
            <ac:spMk id="7" creationId="{BB7CC6B1-615F-44CA-9783-CDABFBBB8178}"/>
          </ac:spMkLst>
        </pc:spChg>
        <pc:spChg chg="add mod">
          <ac:chgData name="Siddarth Joshi" userId="bc4d29ca-e482-4031-a817-c6a7c744f97a" providerId="ADAL" clId="{D3A2F84A-6C9A-419A-9C7B-B5B68F50507D}" dt="2022-01-07T02:44:04.307" v="1322" actId="207"/>
          <ac:spMkLst>
            <pc:docMk/>
            <pc:sldMk cId="3573922969" sldId="262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2:51:00.791" v="1399" actId="14100"/>
          <ac:spMkLst>
            <pc:docMk/>
            <pc:sldMk cId="3573922969" sldId="262"/>
            <ac:spMk id="11" creationId="{C4F1503B-6828-4465-8B82-AD498B768899}"/>
          </ac:spMkLst>
        </pc:spChg>
        <pc:spChg chg="add mod">
          <ac:chgData name="Siddarth Joshi" userId="bc4d29ca-e482-4031-a817-c6a7c744f97a" providerId="ADAL" clId="{D3A2F84A-6C9A-419A-9C7B-B5B68F50507D}" dt="2022-01-07T02:51:50.136" v="1426" actId="14100"/>
          <ac:spMkLst>
            <pc:docMk/>
            <pc:sldMk cId="3573922969" sldId="262"/>
            <ac:spMk id="12" creationId="{00008C31-49CA-4A95-BADE-3476CF7DEDA8}"/>
          </ac:spMkLst>
        </pc:spChg>
        <pc:picChg chg="add mod modCrop">
          <ac:chgData name="Siddarth Joshi" userId="bc4d29ca-e482-4031-a817-c6a7c744f97a" providerId="ADAL" clId="{D3A2F84A-6C9A-419A-9C7B-B5B68F50507D}" dt="2022-01-07T02:50:28.262" v="1395" actId="1076"/>
          <ac:picMkLst>
            <pc:docMk/>
            <pc:sldMk cId="3573922969" sldId="262"/>
            <ac:picMk id="10" creationId="{019AF28F-7D87-4C2A-BF2E-5CB0782BF447}"/>
          </ac:picMkLst>
        </pc:picChg>
      </pc:sldChg>
      <pc:sldChg chg="delSp modSp add mod">
        <pc:chgData name="Siddarth Joshi" userId="bc4d29ca-e482-4031-a817-c6a7c744f97a" providerId="ADAL" clId="{D3A2F84A-6C9A-419A-9C7B-B5B68F50507D}" dt="2022-01-07T02:59:25.440" v="1474" actId="20577"/>
        <pc:sldMkLst>
          <pc:docMk/>
          <pc:sldMk cId="2497154245" sldId="263"/>
        </pc:sldMkLst>
        <pc:spChg chg="mod">
          <ac:chgData name="Siddarth Joshi" userId="bc4d29ca-e482-4031-a817-c6a7c744f97a" providerId="ADAL" clId="{D3A2F84A-6C9A-419A-9C7B-B5B68F50507D}" dt="2022-01-07T02:59:25.440" v="1474" actId="20577"/>
          <ac:spMkLst>
            <pc:docMk/>
            <pc:sldMk cId="2497154245" sldId="263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2:57:23.920" v="1455" actId="478"/>
          <ac:spMkLst>
            <pc:docMk/>
            <pc:sldMk cId="2497154245" sldId="263"/>
            <ac:spMk id="7" creationId="{BB7CC6B1-615F-44CA-9783-CDABFBBB8178}"/>
          </ac:spMkLst>
        </pc:spChg>
        <pc:spChg chg="mod">
          <ac:chgData name="Siddarth Joshi" userId="bc4d29ca-e482-4031-a817-c6a7c744f97a" providerId="ADAL" clId="{D3A2F84A-6C9A-419A-9C7B-B5B68F50507D}" dt="2022-01-07T02:57:04.343" v="1441" actId="20577"/>
          <ac:spMkLst>
            <pc:docMk/>
            <pc:sldMk cId="2497154245" sldId="263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2:57:27.846" v="1457" actId="478"/>
          <ac:spMkLst>
            <pc:docMk/>
            <pc:sldMk cId="2497154245" sldId="263"/>
            <ac:spMk id="11" creationId="{C4F1503B-6828-4465-8B82-AD498B768899}"/>
          </ac:spMkLst>
        </pc:spChg>
        <pc:spChg chg="del">
          <ac:chgData name="Siddarth Joshi" userId="bc4d29ca-e482-4031-a817-c6a7c744f97a" providerId="ADAL" clId="{D3A2F84A-6C9A-419A-9C7B-B5B68F50507D}" dt="2022-01-07T02:57:26.213" v="1456" actId="478"/>
          <ac:spMkLst>
            <pc:docMk/>
            <pc:sldMk cId="2497154245" sldId="263"/>
            <ac:spMk id="12" creationId="{00008C31-49CA-4A95-BADE-3476CF7DEDA8}"/>
          </ac:spMkLst>
        </pc:spChg>
        <pc:picChg chg="del">
          <ac:chgData name="Siddarth Joshi" userId="bc4d29ca-e482-4031-a817-c6a7c744f97a" providerId="ADAL" clId="{D3A2F84A-6C9A-419A-9C7B-B5B68F50507D}" dt="2022-01-07T02:57:21.336" v="1454" actId="478"/>
          <ac:picMkLst>
            <pc:docMk/>
            <pc:sldMk cId="2497154245" sldId="263"/>
            <ac:picMk id="10" creationId="{019AF28F-7D87-4C2A-BF2E-5CB0782BF447}"/>
          </ac:picMkLst>
        </pc:picChg>
      </pc:sldChg>
      <pc:sldChg chg="addSp modSp add mod">
        <pc:chgData name="Siddarth Joshi" userId="bc4d29ca-e482-4031-a817-c6a7c744f97a" providerId="ADAL" clId="{D3A2F84A-6C9A-419A-9C7B-B5B68F50507D}" dt="2022-01-07T03:12:22.553" v="1838" actId="20577"/>
        <pc:sldMkLst>
          <pc:docMk/>
          <pc:sldMk cId="3998828778" sldId="264"/>
        </pc:sldMkLst>
        <pc:spChg chg="mod">
          <ac:chgData name="Siddarth Joshi" userId="bc4d29ca-e482-4031-a817-c6a7c744f97a" providerId="ADAL" clId="{D3A2F84A-6C9A-419A-9C7B-B5B68F50507D}" dt="2022-01-07T02:59:53.014" v="1481" actId="20577"/>
          <ac:spMkLst>
            <pc:docMk/>
            <pc:sldMk cId="3998828778" sldId="264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06:21.148" v="1724" actId="14100"/>
          <ac:spMkLst>
            <pc:docMk/>
            <pc:sldMk cId="3998828778" sldId="264"/>
            <ac:spMk id="9" creationId="{2D356619-6990-4352-9787-5C9C8F172F3E}"/>
          </ac:spMkLst>
        </pc:spChg>
        <pc:spChg chg="add mod">
          <ac:chgData name="Siddarth Joshi" userId="bc4d29ca-e482-4031-a817-c6a7c744f97a" providerId="ADAL" clId="{D3A2F84A-6C9A-419A-9C7B-B5B68F50507D}" dt="2022-01-07T03:07:27.945" v="1791" actId="20577"/>
          <ac:spMkLst>
            <pc:docMk/>
            <pc:sldMk cId="3998828778" sldId="264"/>
            <ac:spMk id="10" creationId="{D5423857-D2C7-4D69-831D-05366005F4FA}"/>
          </ac:spMkLst>
        </pc:spChg>
        <pc:spChg chg="add mod">
          <ac:chgData name="Siddarth Joshi" userId="bc4d29ca-e482-4031-a817-c6a7c744f97a" providerId="ADAL" clId="{D3A2F84A-6C9A-419A-9C7B-B5B68F50507D}" dt="2022-01-07T03:12:22.553" v="1838" actId="20577"/>
          <ac:spMkLst>
            <pc:docMk/>
            <pc:sldMk cId="3998828778" sldId="264"/>
            <ac:spMk id="11" creationId="{4765C7ED-9826-43C4-8420-F52A035F7270}"/>
          </ac:spMkLst>
        </pc:spChg>
        <pc:graphicFrameChg chg="add mod modGraphic">
          <ac:chgData name="Siddarth Joshi" userId="bc4d29ca-e482-4031-a817-c6a7c744f97a" providerId="ADAL" clId="{D3A2F84A-6C9A-419A-9C7B-B5B68F50507D}" dt="2022-01-07T03:06:03.736" v="1722" actId="20577"/>
          <ac:graphicFrameMkLst>
            <pc:docMk/>
            <pc:sldMk cId="3998828778" sldId="264"/>
            <ac:graphicFrameMk id="2" creationId="{8B15E198-1E83-49C5-B752-F7CF1EDD3B4A}"/>
          </ac:graphicFrameMkLst>
        </pc:graphicFrameChg>
      </pc:sldChg>
      <pc:sldChg chg="addSp delSp modSp add mod">
        <pc:chgData name="Siddarth Joshi" userId="bc4d29ca-e482-4031-a817-c6a7c744f97a" providerId="ADAL" clId="{D3A2F84A-6C9A-419A-9C7B-B5B68F50507D}" dt="2022-01-07T04:02:29.069" v="3300" actId="478"/>
        <pc:sldMkLst>
          <pc:docMk/>
          <pc:sldMk cId="3928129822" sldId="265"/>
        </pc:sldMkLst>
        <pc:spChg chg="mod">
          <ac:chgData name="Siddarth Joshi" userId="bc4d29ca-e482-4031-a817-c6a7c744f97a" providerId="ADAL" clId="{D3A2F84A-6C9A-419A-9C7B-B5B68F50507D}" dt="2022-01-07T03:16:17.697" v="1972" actId="20577"/>
          <ac:spMkLst>
            <pc:docMk/>
            <pc:sldMk cId="3928129822" sldId="265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58:14.295" v="3271" actId="1076"/>
          <ac:spMkLst>
            <pc:docMk/>
            <pc:sldMk cId="3928129822" sldId="265"/>
            <ac:spMk id="7" creationId="{65802D48-0443-412C-A42F-34EF89B157CA}"/>
          </ac:spMkLst>
        </pc:spChg>
        <pc:spChg chg="mod">
          <ac:chgData name="Siddarth Joshi" userId="bc4d29ca-e482-4031-a817-c6a7c744f97a" providerId="ADAL" clId="{D3A2F84A-6C9A-419A-9C7B-B5B68F50507D}" dt="2022-01-07T03:14:48.803" v="1851" actId="20577"/>
          <ac:spMkLst>
            <pc:docMk/>
            <pc:sldMk cId="3928129822" sldId="265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3:55:31.685" v="3226" actId="478"/>
          <ac:spMkLst>
            <pc:docMk/>
            <pc:sldMk cId="3928129822" sldId="265"/>
            <ac:spMk id="9" creationId="{09C96F6C-CFC9-4EAE-B9D5-A70BACCB0AEF}"/>
          </ac:spMkLst>
        </pc:spChg>
        <pc:spChg chg="del">
          <ac:chgData name="Siddarth Joshi" userId="bc4d29ca-e482-4031-a817-c6a7c744f97a" providerId="ADAL" clId="{D3A2F84A-6C9A-419A-9C7B-B5B68F50507D}" dt="2022-01-07T03:15:01.229" v="1856" actId="478"/>
          <ac:spMkLst>
            <pc:docMk/>
            <pc:sldMk cId="3928129822" sldId="265"/>
            <ac:spMk id="9" creationId="{2D356619-6990-4352-9787-5C9C8F172F3E}"/>
          </ac:spMkLst>
        </pc:spChg>
        <pc:spChg chg="add del mod">
          <ac:chgData name="Siddarth Joshi" userId="bc4d29ca-e482-4031-a817-c6a7c744f97a" providerId="ADAL" clId="{D3A2F84A-6C9A-419A-9C7B-B5B68F50507D}" dt="2022-01-07T04:02:29.069" v="3300" actId="478"/>
          <ac:spMkLst>
            <pc:docMk/>
            <pc:sldMk cId="3928129822" sldId="265"/>
            <ac:spMk id="10" creationId="{4915204C-5816-4CDD-A9B3-509E7E8226DF}"/>
          </ac:spMkLst>
        </pc:spChg>
        <pc:spChg chg="del">
          <ac:chgData name="Siddarth Joshi" userId="bc4d29ca-e482-4031-a817-c6a7c744f97a" providerId="ADAL" clId="{D3A2F84A-6C9A-419A-9C7B-B5B68F50507D}" dt="2022-01-07T03:15:03.353" v="1857" actId="478"/>
          <ac:spMkLst>
            <pc:docMk/>
            <pc:sldMk cId="3928129822" sldId="265"/>
            <ac:spMk id="10" creationId="{D5423857-D2C7-4D69-831D-05366005F4FA}"/>
          </ac:spMkLst>
        </pc:spChg>
        <pc:spChg chg="del">
          <ac:chgData name="Siddarth Joshi" userId="bc4d29ca-e482-4031-a817-c6a7c744f97a" providerId="ADAL" clId="{D3A2F84A-6C9A-419A-9C7B-B5B68F50507D}" dt="2022-01-07T03:15:07.365" v="1858" actId="478"/>
          <ac:spMkLst>
            <pc:docMk/>
            <pc:sldMk cId="3928129822" sldId="265"/>
            <ac:spMk id="11" creationId="{4765C7ED-9826-43C4-8420-F52A035F7270}"/>
          </ac:spMkLst>
        </pc:spChg>
        <pc:graphicFrameChg chg="add mod modGraphic">
          <ac:chgData name="Siddarth Joshi" userId="bc4d29ca-e482-4031-a817-c6a7c744f97a" providerId="ADAL" clId="{D3A2F84A-6C9A-419A-9C7B-B5B68F50507D}" dt="2022-01-07T03:58:20.974" v="3272" actId="1076"/>
          <ac:graphicFrameMkLst>
            <pc:docMk/>
            <pc:sldMk cId="3928129822" sldId="265"/>
            <ac:graphicFrameMk id="2" creationId="{3DC0FEC7-5F54-4BD3-87BD-821D8FD40AE1}"/>
          </ac:graphicFrameMkLst>
        </pc:graphicFrameChg>
        <pc:graphicFrameChg chg="del mod">
          <ac:chgData name="Siddarth Joshi" userId="bc4d29ca-e482-4031-a817-c6a7c744f97a" providerId="ADAL" clId="{D3A2F84A-6C9A-419A-9C7B-B5B68F50507D}" dt="2022-01-07T03:14:55.765" v="1855" actId="478"/>
          <ac:graphicFrameMkLst>
            <pc:docMk/>
            <pc:sldMk cId="3928129822" sldId="265"/>
            <ac:graphicFrameMk id="2" creationId="{8B15E198-1E83-49C5-B752-F7CF1EDD3B4A}"/>
          </ac:graphicFrameMkLst>
        </pc:graphicFrameChg>
      </pc:sldChg>
      <pc:sldChg chg="addSp modSp add mod">
        <pc:chgData name="Siddarth Joshi" userId="bc4d29ca-e482-4031-a817-c6a7c744f97a" providerId="ADAL" clId="{D3A2F84A-6C9A-419A-9C7B-B5B68F50507D}" dt="2022-01-07T03:30:40.199" v="2235" actId="1076"/>
        <pc:sldMkLst>
          <pc:docMk/>
          <pc:sldMk cId="3481477569" sldId="266"/>
        </pc:sldMkLst>
        <pc:spChg chg="add mod">
          <ac:chgData name="Siddarth Joshi" userId="bc4d29ca-e482-4031-a817-c6a7c744f97a" providerId="ADAL" clId="{D3A2F84A-6C9A-419A-9C7B-B5B68F50507D}" dt="2022-01-07T03:30:40.199" v="2235" actId="1076"/>
          <ac:spMkLst>
            <pc:docMk/>
            <pc:sldMk cId="3481477569" sldId="266"/>
            <ac:spMk id="2" creationId="{0EBB7D6B-D575-4F6F-BA46-4013FDA81D9E}"/>
          </ac:spMkLst>
        </pc:spChg>
        <pc:spChg chg="mod">
          <ac:chgData name="Siddarth Joshi" userId="bc4d29ca-e482-4031-a817-c6a7c744f97a" providerId="ADAL" clId="{D3A2F84A-6C9A-419A-9C7B-B5B68F50507D}" dt="2022-01-07T03:28:57.427" v="2168" actId="20577"/>
          <ac:spMkLst>
            <pc:docMk/>
            <pc:sldMk cId="3481477569" sldId="266"/>
            <ac:spMk id="3" creationId="{829AC113-DE17-47B7-9EFF-86A8919B7BF3}"/>
          </ac:spMkLst>
        </pc:spChg>
        <pc:spChg chg="mod">
          <ac:chgData name="Siddarth Joshi" userId="bc4d29ca-e482-4031-a817-c6a7c744f97a" providerId="ADAL" clId="{D3A2F84A-6C9A-419A-9C7B-B5B68F50507D}" dt="2022-01-07T03:27:35.385" v="2028" actId="20577"/>
          <ac:spMkLst>
            <pc:docMk/>
            <pc:sldMk cId="3481477569" sldId="266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3:30:36.910" v="2234" actId="1076"/>
          <ac:spMkLst>
            <pc:docMk/>
            <pc:sldMk cId="3481477569" sldId="266"/>
            <ac:spMk id="9" creationId="{178C39F6-DE45-4C06-8095-BA01BDC4A4F3}"/>
          </ac:spMkLst>
        </pc:spChg>
        <pc:spChg chg="add mod">
          <ac:chgData name="Siddarth Joshi" userId="bc4d29ca-e482-4031-a817-c6a7c744f97a" providerId="ADAL" clId="{D3A2F84A-6C9A-419A-9C7B-B5B68F50507D}" dt="2022-01-07T03:30:33.970" v="2233" actId="1076"/>
          <ac:spMkLst>
            <pc:docMk/>
            <pc:sldMk cId="3481477569" sldId="266"/>
            <ac:spMk id="10" creationId="{EABC446F-4463-44F0-A52D-65AC6C9F7C55}"/>
          </ac:spMkLst>
        </pc:spChg>
        <pc:spChg chg="add mod">
          <ac:chgData name="Siddarth Joshi" userId="bc4d29ca-e482-4031-a817-c6a7c744f97a" providerId="ADAL" clId="{D3A2F84A-6C9A-419A-9C7B-B5B68F50507D}" dt="2022-01-07T03:30:25.083" v="2232" actId="20577"/>
          <ac:spMkLst>
            <pc:docMk/>
            <pc:sldMk cId="3481477569" sldId="266"/>
            <ac:spMk id="11" creationId="{D6F0A8DE-4A70-4C61-835E-EA1D7A5E9A23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3:33:38.803" v="2269"/>
        <pc:sldMkLst>
          <pc:docMk/>
          <pc:sldMk cId="210200475" sldId="267"/>
        </pc:sldMkLst>
        <pc:spChg chg="del">
          <ac:chgData name="Siddarth Joshi" userId="bc4d29ca-e482-4031-a817-c6a7c744f97a" providerId="ADAL" clId="{D3A2F84A-6C9A-419A-9C7B-B5B68F50507D}" dt="2022-01-07T03:32:24.518" v="2259" actId="478"/>
          <ac:spMkLst>
            <pc:docMk/>
            <pc:sldMk cId="210200475" sldId="267"/>
            <ac:spMk id="2" creationId="{0EBB7D6B-D575-4F6F-BA46-4013FDA81D9E}"/>
          </ac:spMkLst>
        </pc:spChg>
        <pc:spChg chg="del mod">
          <ac:chgData name="Siddarth Joshi" userId="bc4d29ca-e482-4031-a817-c6a7c744f97a" providerId="ADAL" clId="{D3A2F84A-6C9A-419A-9C7B-B5B68F50507D}" dt="2022-01-07T03:32:41.189" v="2262" actId="478"/>
          <ac:spMkLst>
            <pc:docMk/>
            <pc:sldMk cId="210200475" sldId="267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6" creationId="{D7CDAFBD-DC25-4D18-AC41-E5AF8EB1E8E8}"/>
          </ac:spMkLst>
        </pc:spChg>
        <pc:spChg chg="mod">
          <ac:chgData name="Siddarth Joshi" userId="bc4d29ca-e482-4031-a817-c6a7c744f97a" providerId="ADAL" clId="{D3A2F84A-6C9A-419A-9C7B-B5B68F50507D}" dt="2022-01-07T03:31:23.522" v="2252" actId="20577"/>
          <ac:spMkLst>
            <pc:docMk/>
            <pc:sldMk cId="210200475" sldId="267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3:32:23.344" v="2258" actId="478"/>
          <ac:spMkLst>
            <pc:docMk/>
            <pc:sldMk cId="210200475" sldId="267"/>
            <ac:spMk id="9" creationId="{178C39F6-DE45-4C06-8095-BA01BDC4A4F3}"/>
          </ac:spMkLst>
        </pc:spChg>
        <pc:spChg chg="del">
          <ac:chgData name="Siddarth Joshi" userId="bc4d29ca-e482-4031-a817-c6a7c744f97a" providerId="ADAL" clId="{D3A2F84A-6C9A-419A-9C7B-B5B68F50507D}" dt="2022-01-07T03:32:22.264" v="2257" actId="478"/>
          <ac:spMkLst>
            <pc:docMk/>
            <pc:sldMk cId="210200475" sldId="267"/>
            <ac:spMk id="10" creationId="{EABC446F-4463-44F0-A52D-65AC6C9F7C55}"/>
          </ac:spMkLst>
        </pc:spChg>
        <pc:spChg chg="del mod">
          <ac:chgData name="Siddarth Joshi" userId="bc4d29ca-e482-4031-a817-c6a7c744f97a" providerId="ADAL" clId="{D3A2F84A-6C9A-419A-9C7B-B5B68F50507D}" dt="2022-01-07T03:32:20.778" v="2256" actId="478"/>
          <ac:spMkLst>
            <pc:docMk/>
            <pc:sldMk cId="210200475" sldId="267"/>
            <ac:spMk id="11" creationId="{D6F0A8DE-4A70-4C61-835E-EA1D7A5E9A23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4" creationId="{1F808AD1-69EC-4E79-8AF5-D2E8AFA0D580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5" creationId="{46C0A390-AA03-440B-88F9-EE271D2CDB36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19" creationId="{A00A0F09-BC4B-44C7-A0BC-2CA19BE05AED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0" creationId="{8854CF5F-91CE-4FCA-B02C-741D7BB56A1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1" creationId="{3F457895-97E0-45F8-80A1-F2ACB2C5FB8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2" creationId="{26BB6FFF-31E8-4B7F-B8C7-443A4BDF37EF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3" creationId="{8F59D688-3DED-4083-BC76-3C1278AFCC9E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4" creationId="{1986C889-1E8C-4E4C-AC61-548B96737856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6" creationId="{53C242A3-47D3-46EA-BBF0-9EE119CF0932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7" creationId="{BFBEADAE-90DD-4CA2-B442-10BB6743DFA5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8" creationId="{2E947C2A-0926-4986-96D1-7BF11AD2426E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29" creationId="{3D46FF7D-687B-4FB3-A5F1-5B1AB550D2E2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0" creationId="{757D878B-F685-48D3-9A73-4FA28C5704C3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2" creationId="{5089F363-C121-432C-8DE9-9E7235B541B7}"/>
          </ac:spMkLst>
        </pc:spChg>
        <pc:spChg chg="add del mod">
          <ac:chgData name="Siddarth Joshi" userId="bc4d29ca-e482-4031-a817-c6a7c744f97a" providerId="ADAL" clId="{D3A2F84A-6C9A-419A-9C7B-B5B68F50507D}" dt="2022-01-07T03:33:38.214" v="2268" actId="478"/>
          <ac:spMkLst>
            <pc:docMk/>
            <pc:sldMk cId="210200475" sldId="267"/>
            <ac:spMk id="33" creationId="{CB8E70FC-3538-4B37-BDB8-52B46092E7CE}"/>
          </ac:spMkLst>
        </pc:spChg>
        <pc:spChg chg="add del mod">
          <ac:chgData name="Siddarth Joshi" userId="bc4d29ca-e482-4031-a817-c6a7c744f97a" providerId="ADAL" clId="{D3A2F84A-6C9A-419A-9C7B-B5B68F50507D}" dt="2022-01-07T03:32:44.407" v="2263" actId="478"/>
          <ac:spMkLst>
            <pc:docMk/>
            <pc:sldMk cId="210200475" sldId="267"/>
            <ac:spMk id="34" creationId="{74F38715-4526-49C0-AFBB-96B1D0ED77C6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38" creationId="{EB318088-B414-4236-82C6-5F2E91EC7F78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0" creationId="{3B56ED22-2361-4C5F-A8CB-6B1AA2344D50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1" creationId="{4953D06E-015D-4ED8-8D42-1504870D44A4}"/>
          </ac:spMkLst>
        </pc:spChg>
        <pc:spChg chg="add mod">
          <ac:chgData name="Siddarth Joshi" userId="bc4d29ca-e482-4031-a817-c6a7c744f97a" providerId="ADAL" clId="{D3A2F84A-6C9A-419A-9C7B-B5B68F50507D}" dt="2022-01-07T03:33:38.803" v="2269"/>
          <ac:spMkLst>
            <pc:docMk/>
            <pc:sldMk cId="210200475" sldId="267"/>
            <ac:spMk id="42" creationId="{ECCF51ED-7F68-44D1-A732-4536CE3DA515}"/>
          </ac:spMkLst>
        </pc:sp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2" creationId="{292BE958-2AB8-4901-A229-54379EA7EFCD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3" creationId="{DE285298-5C15-4318-A2FE-A748A71DD855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6" creationId="{8EF4C9A1-7418-4E4D-8037-BA77DE039A0F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7" creationId="{D85A44AF-DB1A-42B5-AEFE-3F7BE68B0D0A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18" creationId="{5BB9D43E-3FE1-4F3C-9E09-11F24DC97F42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25" creationId="{B503C2A5-DA04-4925-A689-3A8880B04957}"/>
          </ac:picMkLst>
        </pc:picChg>
        <pc:picChg chg="add del mod">
          <ac:chgData name="Siddarth Joshi" userId="bc4d29ca-e482-4031-a817-c6a7c744f97a" providerId="ADAL" clId="{D3A2F84A-6C9A-419A-9C7B-B5B68F50507D}" dt="2022-01-07T03:33:38.214" v="2268" actId="478"/>
          <ac:picMkLst>
            <pc:docMk/>
            <pc:sldMk cId="210200475" sldId="267"/>
            <ac:picMk id="31" creationId="{42B5BC97-DBDF-470A-8100-D3D3DEF57CCC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5" creationId="{C82EE781-5931-49EA-B1D4-09A26AF17F93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6" creationId="{B3766AE2-F5AB-409C-8461-9C1B036ADE08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7" creationId="{F7D34113-4AD1-43CC-9E45-4DE7FDF2DD44}"/>
          </ac:picMkLst>
        </pc:picChg>
        <pc:picChg chg="add mod">
          <ac:chgData name="Siddarth Joshi" userId="bc4d29ca-e482-4031-a817-c6a7c744f97a" providerId="ADAL" clId="{D3A2F84A-6C9A-419A-9C7B-B5B68F50507D}" dt="2022-01-07T03:33:38.803" v="2269"/>
          <ac:picMkLst>
            <pc:docMk/>
            <pc:sldMk cId="210200475" sldId="267"/>
            <ac:picMk id="39" creationId="{5B0AFA6D-D5DD-4F11-878E-BA48188A3B46}"/>
          </ac:picMkLst>
        </pc:picChg>
      </pc:sldChg>
      <pc:sldChg chg="add">
        <pc:chgData name="Siddarth Joshi" userId="bc4d29ca-e482-4031-a817-c6a7c744f97a" providerId="ADAL" clId="{D3A2F84A-6C9A-419A-9C7B-B5B68F50507D}" dt="2022-01-07T03:32:55.552" v="2264" actId="2890"/>
        <pc:sldMkLst>
          <pc:docMk/>
          <pc:sldMk cId="4142404582" sldId="268"/>
        </pc:sldMkLst>
      </pc:sldChg>
      <pc:sldChg chg="delSp modSp add mod ord">
        <pc:chgData name="Siddarth Joshi" userId="bc4d29ca-e482-4031-a817-c6a7c744f97a" providerId="ADAL" clId="{D3A2F84A-6C9A-419A-9C7B-B5B68F50507D}" dt="2022-01-07T03:37:27.303" v="2461" actId="20577"/>
        <pc:sldMkLst>
          <pc:docMk/>
          <pc:sldMk cId="4090097374" sldId="269"/>
        </pc:sldMkLst>
        <pc:spChg chg="del">
          <ac:chgData name="Siddarth Joshi" userId="bc4d29ca-e482-4031-a817-c6a7c744f97a" providerId="ADAL" clId="{D3A2F84A-6C9A-419A-9C7B-B5B68F50507D}" dt="2022-01-07T03:34:35.571" v="2312" actId="478"/>
          <ac:spMkLst>
            <pc:docMk/>
            <pc:sldMk cId="4090097374" sldId="269"/>
            <ac:spMk id="2" creationId="{0EBB7D6B-D575-4F6F-BA46-4013FDA81D9E}"/>
          </ac:spMkLst>
        </pc:spChg>
        <pc:spChg chg="mod">
          <ac:chgData name="Siddarth Joshi" userId="bc4d29ca-e482-4031-a817-c6a7c744f97a" providerId="ADAL" clId="{D3A2F84A-6C9A-419A-9C7B-B5B68F50507D}" dt="2022-01-07T03:37:27.303" v="2461" actId="20577"/>
          <ac:spMkLst>
            <pc:docMk/>
            <pc:sldMk cId="4090097374" sldId="269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34:34.239" v="2311" actId="478"/>
          <ac:spMkLst>
            <pc:docMk/>
            <pc:sldMk cId="4090097374" sldId="269"/>
            <ac:spMk id="9" creationId="{178C39F6-DE45-4C06-8095-BA01BDC4A4F3}"/>
          </ac:spMkLst>
        </pc:spChg>
        <pc:spChg chg="del">
          <ac:chgData name="Siddarth Joshi" userId="bc4d29ca-e482-4031-a817-c6a7c744f97a" providerId="ADAL" clId="{D3A2F84A-6C9A-419A-9C7B-B5B68F50507D}" dt="2022-01-07T03:34:33.315" v="2310" actId="478"/>
          <ac:spMkLst>
            <pc:docMk/>
            <pc:sldMk cId="4090097374" sldId="269"/>
            <ac:spMk id="10" creationId="{EABC446F-4463-44F0-A52D-65AC6C9F7C55}"/>
          </ac:spMkLst>
        </pc:spChg>
        <pc:spChg chg="del">
          <ac:chgData name="Siddarth Joshi" userId="bc4d29ca-e482-4031-a817-c6a7c744f97a" providerId="ADAL" clId="{D3A2F84A-6C9A-419A-9C7B-B5B68F50507D}" dt="2022-01-07T03:34:32.188" v="2309" actId="478"/>
          <ac:spMkLst>
            <pc:docMk/>
            <pc:sldMk cId="4090097374" sldId="269"/>
            <ac:spMk id="11" creationId="{D6F0A8DE-4A70-4C61-835E-EA1D7A5E9A23}"/>
          </ac:spMkLst>
        </pc:spChg>
      </pc:sldChg>
      <pc:sldChg chg="addSp modSp add mod">
        <pc:chgData name="Siddarth Joshi" userId="bc4d29ca-e482-4031-a817-c6a7c744f97a" providerId="ADAL" clId="{D3A2F84A-6C9A-419A-9C7B-B5B68F50507D}" dt="2022-01-07T03:45:38.687" v="2851" actId="1076"/>
        <pc:sldMkLst>
          <pc:docMk/>
          <pc:sldMk cId="1965263738" sldId="270"/>
        </pc:sldMkLst>
        <pc:spChg chg="mod">
          <ac:chgData name="Siddarth Joshi" userId="bc4d29ca-e482-4031-a817-c6a7c744f97a" providerId="ADAL" clId="{D3A2F84A-6C9A-419A-9C7B-B5B68F50507D}" dt="2022-01-07T03:45:32.245" v="2850" actId="313"/>
          <ac:spMkLst>
            <pc:docMk/>
            <pc:sldMk cId="1965263738" sldId="270"/>
            <ac:spMk id="3" creationId="{829AC113-DE17-47B7-9EFF-86A8919B7BF3}"/>
          </ac:spMkLst>
        </pc:spChg>
        <pc:spChg chg="add mod">
          <ac:chgData name="Siddarth Joshi" userId="bc4d29ca-e482-4031-a817-c6a7c744f97a" providerId="ADAL" clId="{D3A2F84A-6C9A-419A-9C7B-B5B68F50507D}" dt="2022-01-07T03:45:38.687" v="2851" actId="1076"/>
          <ac:spMkLst>
            <pc:docMk/>
            <pc:sldMk cId="1965263738" sldId="270"/>
            <ac:spMk id="7" creationId="{B7D65237-2CE4-4AA8-8F2A-B05E1B64F847}"/>
          </ac:spMkLst>
        </pc:spChg>
      </pc:sldChg>
      <pc:sldChg chg="delSp modSp add mod">
        <pc:chgData name="Siddarth Joshi" userId="bc4d29ca-e482-4031-a817-c6a7c744f97a" providerId="ADAL" clId="{D3A2F84A-6C9A-419A-9C7B-B5B68F50507D}" dt="2022-01-07T04:03:46.445" v="3417" actId="20577"/>
        <pc:sldMkLst>
          <pc:docMk/>
          <pc:sldMk cId="4041298747" sldId="271"/>
        </pc:sldMkLst>
        <pc:spChg chg="mod">
          <ac:chgData name="Siddarth Joshi" userId="bc4d29ca-e482-4031-a817-c6a7c744f97a" providerId="ADAL" clId="{D3A2F84A-6C9A-419A-9C7B-B5B68F50507D}" dt="2022-01-07T04:03:46.445" v="3417" actId="20577"/>
          <ac:spMkLst>
            <pc:docMk/>
            <pc:sldMk cId="4041298747" sldId="271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3:46:34.520" v="2864" actId="478"/>
          <ac:spMkLst>
            <pc:docMk/>
            <pc:sldMk cId="4041298747" sldId="271"/>
            <ac:spMk id="7" creationId="{B7D65237-2CE4-4AA8-8F2A-B05E1B64F847}"/>
          </ac:spMkLst>
        </pc:spChg>
        <pc:spChg chg="mod">
          <ac:chgData name="Siddarth Joshi" userId="bc4d29ca-e482-4031-a817-c6a7c744f97a" providerId="ADAL" clId="{D3A2F84A-6C9A-419A-9C7B-B5B68F50507D}" dt="2022-01-07T03:46:20.422" v="2863" actId="20577"/>
          <ac:spMkLst>
            <pc:docMk/>
            <pc:sldMk cId="4041298747" sldId="271"/>
            <ac:spMk id="8" creationId="{BBB9B1C4-5210-4BEA-A556-2A53383A911F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6:37:58.774" v="3446" actId="20577"/>
        <pc:sldMkLst>
          <pc:docMk/>
          <pc:sldMk cId="3342752596" sldId="272"/>
        </pc:sldMkLst>
        <pc:spChg chg="del">
          <ac:chgData name="Siddarth Joshi" userId="bc4d29ca-e482-4031-a817-c6a7c744f97a" providerId="ADAL" clId="{D3A2F84A-6C9A-419A-9C7B-B5B68F50507D}" dt="2022-01-07T06:37:26.884" v="3419" actId="478"/>
          <ac:spMkLst>
            <pc:docMk/>
            <pc:sldMk cId="3342752596" sldId="272"/>
            <ac:spMk id="3" creationId="{829AC113-DE17-47B7-9EFF-86A8919B7BF3}"/>
          </ac:spMkLst>
        </pc:spChg>
        <pc:spChg chg="del">
          <ac:chgData name="Siddarth Joshi" userId="bc4d29ca-e482-4031-a817-c6a7c744f97a" providerId="ADAL" clId="{D3A2F84A-6C9A-419A-9C7B-B5B68F50507D}" dt="2022-01-07T06:37:40.711" v="3423" actId="478"/>
          <ac:spMkLst>
            <pc:docMk/>
            <pc:sldMk cId="3342752596" sldId="272"/>
            <ac:spMk id="5" creationId="{FCB83878-284F-4939-B017-2D70417ABE01}"/>
          </ac:spMkLst>
        </pc:spChg>
        <pc:spChg chg="add del mod">
          <ac:chgData name="Siddarth Joshi" userId="bc4d29ca-e482-4031-a817-c6a7c744f97a" providerId="ADAL" clId="{D3A2F84A-6C9A-419A-9C7B-B5B68F50507D}" dt="2022-01-07T06:37:30.417" v="3420" actId="478"/>
          <ac:spMkLst>
            <pc:docMk/>
            <pc:sldMk cId="3342752596" sldId="272"/>
            <ac:spMk id="7" creationId="{D1121B32-CEDC-4B6B-AC5D-274402B514D5}"/>
          </ac:spMkLst>
        </pc:spChg>
        <pc:spChg chg="mod">
          <ac:chgData name="Siddarth Joshi" userId="bc4d29ca-e482-4031-a817-c6a7c744f97a" providerId="ADAL" clId="{D3A2F84A-6C9A-419A-9C7B-B5B68F50507D}" dt="2022-01-07T06:37:58.774" v="3446" actId="20577"/>
          <ac:spMkLst>
            <pc:docMk/>
            <pc:sldMk cId="3342752596" sldId="272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6:37:35.989" v="3422" actId="1076"/>
          <ac:spMkLst>
            <pc:docMk/>
            <pc:sldMk cId="3342752596" sldId="272"/>
            <ac:spMk id="10" creationId="{E040E816-55DC-48AA-BCC2-E926D6F07BD0}"/>
          </ac:spMkLst>
        </pc:spChg>
        <pc:spChg chg="add mod">
          <ac:chgData name="Siddarth Joshi" userId="bc4d29ca-e482-4031-a817-c6a7c744f97a" providerId="ADAL" clId="{D3A2F84A-6C9A-419A-9C7B-B5B68F50507D}" dt="2022-01-07T06:37:35.989" v="3422" actId="1076"/>
          <ac:spMkLst>
            <pc:docMk/>
            <pc:sldMk cId="3342752596" sldId="272"/>
            <ac:spMk id="11" creationId="{5BDA1C1D-C2D8-493C-ADCF-53D18B21F37B}"/>
          </ac:spMkLst>
        </pc:spChg>
        <pc:picChg chg="add mod">
          <ac:chgData name="Siddarth Joshi" userId="bc4d29ca-e482-4031-a817-c6a7c744f97a" providerId="ADAL" clId="{D3A2F84A-6C9A-419A-9C7B-B5B68F50507D}" dt="2022-01-07T06:37:35.989" v="3422" actId="1076"/>
          <ac:picMkLst>
            <pc:docMk/>
            <pc:sldMk cId="3342752596" sldId="272"/>
            <ac:picMk id="9" creationId="{4D6EC81C-C0DE-4249-A732-F37840DB68B0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14:48.232" v="4315" actId="20577"/>
        <pc:sldMkLst>
          <pc:docMk/>
          <pc:sldMk cId="1985163396" sldId="273"/>
        </pc:sldMkLst>
        <pc:spChg chg="add mod">
          <ac:chgData name="Siddarth Joshi" userId="bc4d29ca-e482-4031-a817-c6a7c744f97a" providerId="ADAL" clId="{D3A2F84A-6C9A-419A-9C7B-B5B68F50507D}" dt="2022-01-07T06:41:03.010" v="3504" actId="1076"/>
          <ac:spMkLst>
            <pc:docMk/>
            <pc:sldMk cId="1985163396" sldId="273"/>
            <ac:spMk id="2" creationId="{2F979040-BE4B-4380-B187-C18C5C405CE6}"/>
          </ac:spMkLst>
        </pc:spChg>
        <pc:spChg chg="mod">
          <ac:chgData name="Siddarth Joshi" userId="bc4d29ca-e482-4031-a817-c6a7c744f97a" providerId="ADAL" clId="{D3A2F84A-6C9A-419A-9C7B-B5B68F50507D}" dt="2022-01-07T06:38:48.202" v="3460" actId="20577"/>
          <ac:spMkLst>
            <pc:docMk/>
            <pc:sldMk cId="1985163396" sldId="273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6:38:37.848" v="3449" actId="478"/>
          <ac:spMkLst>
            <pc:docMk/>
            <pc:sldMk cId="1985163396" sldId="273"/>
            <ac:spMk id="10" creationId="{E040E816-55DC-48AA-BCC2-E926D6F07BD0}"/>
          </ac:spMkLst>
        </pc:spChg>
        <pc:spChg chg="del">
          <ac:chgData name="Siddarth Joshi" userId="bc4d29ca-e482-4031-a817-c6a7c744f97a" providerId="ADAL" clId="{D3A2F84A-6C9A-419A-9C7B-B5B68F50507D}" dt="2022-01-07T06:38:39.234" v="3450" actId="478"/>
          <ac:spMkLst>
            <pc:docMk/>
            <pc:sldMk cId="1985163396" sldId="273"/>
            <ac:spMk id="11" creationId="{5BDA1C1D-C2D8-493C-ADCF-53D18B21F37B}"/>
          </ac:spMkLst>
        </pc:spChg>
        <pc:spChg chg="add mod">
          <ac:chgData name="Siddarth Joshi" userId="bc4d29ca-e482-4031-a817-c6a7c744f97a" providerId="ADAL" clId="{D3A2F84A-6C9A-419A-9C7B-B5B68F50507D}" dt="2022-01-07T06:43:38.113" v="3591" actId="20577"/>
          <ac:spMkLst>
            <pc:docMk/>
            <pc:sldMk cId="1985163396" sldId="273"/>
            <ac:spMk id="13" creationId="{8891818F-21C4-49C0-92A3-7D92BF6D8BCD}"/>
          </ac:spMkLst>
        </pc:spChg>
        <pc:spChg chg="add mod">
          <ac:chgData name="Siddarth Joshi" userId="bc4d29ca-e482-4031-a817-c6a7c744f97a" providerId="ADAL" clId="{D3A2F84A-6C9A-419A-9C7B-B5B68F50507D}" dt="2022-01-07T06:43:00.509" v="3589" actId="1076"/>
          <ac:spMkLst>
            <pc:docMk/>
            <pc:sldMk cId="1985163396" sldId="273"/>
            <ac:spMk id="14" creationId="{60A02034-3060-4B21-8FD1-C6E5A4FE7502}"/>
          </ac:spMkLst>
        </pc:spChg>
        <pc:spChg chg="add del mod">
          <ac:chgData name="Siddarth Joshi" userId="bc4d29ca-e482-4031-a817-c6a7c744f97a" providerId="ADAL" clId="{D3A2F84A-6C9A-419A-9C7B-B5B68F50507D}" dt="2022-01-07T06:43:57.693" v="3616" actId="478"/>
          <ac:spMkLst>
            <pc:docMk/>
            <pc:sldMk cId="1985163396" sldId="273"/>
            <ac:spMk id="15" creationId="{55DD9537-6F2C-4BCA-BF20-1273333BC3BC}"/>
          </ac:spMkLst>
        </pc:spChg>
        <pc:spChg chg="add mod">
          <ac:chgData name="Siddarth Joshi" userId="bc4d29ca-e482-4031-a817-c6a7c744f97a" providerId="ADAL" clId="{D3A2F84A-6C9A-419A-9C7B-B5B68F50507D}" dt="2022-01-07T07:14:48.232" v="4315" actId="20577"/>
          <ac:spMkLst>
            <pc:docMk/>
            <pc:sldMk cId="1985163396" sldId="273"/>
            <ac:spMk id="16" creationId="{BC2EC186-4EAC-4AFF-AE5B-5A57AD281199}"/>
          </ac:spMkLst>
        </pc:spChg>
        <pc:spChg chg="add mod">
          <ac:chgData name="Siddarth Joshi" userId="bc4d29ca-e482-4031-a817-c6a7c744f97a" providerId="ADAL" clId="{D3A2F84A-6C9A-419A-9C7B-B5B68F50507D}" dt="2022-01-07T06:56:22.563" v="3792"/>
          <ac:spMkLst>
            <pc:docMk/>
            <pc:sldMk cId="1985163396" sldId="273"/>
            <ac:spMk id="17" creationId="{18E0C6B3-70C4-4C99-932B-6D512BE3507A}"/>
          </ac:spMkLst>
        </pc:spChg>
        <pc:picChg chg="del">
          <ac:chgData name="Siddarth Joshi" userId="bc4d29ca-e482-4031-a817-c6a7c744f97a" providerId="ADAL" clId="{D3A2F84A-6C9A-419A-9C7B-B5B68F50507D}" dt="2022-01-07T06:38:35.518" v="3448" actId="478"/>
          <ac:picMkLst>
            <pc:docMk/>
            <pc:sldMk cId="1985163396" sldId="273"/>
            <ac:picMk id="9" creationId="{4D6EC81C-C0DE-4249-A732-F37840DB68B0}"/>
          </ac:picMkLst>
        </pc:picChg>
        <pc:picChg chg="add mod">
          <ac:chgData name="Siddarth Joshi" userId="bc4d29ca-e482-4031-a817-c6a7c744f97a" providerId="ADAL" clId="{D3A2F84A-6C9A-419A-9C7B-B5B68F50507D}" dt="2022-01-07T06:38:55.079" v="3462" actId="1076"/>
          <ac:picMkLst>
            <pc:docMk/>
            <pc:sldMk cId="1985163396" sldId="273"/>
            <ac:picMk id="12" creationId="{935370D2-A8AF-42D9-B70F-F3EA684A08D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6:56:24.056" v="3793"/>
        <pc:sldMkLst>
          <pc:docMk/>
          <pc:sldMk cId="3707545541" sldId="274"/>
        </pc:sldMkLst>
        <pc:spChg chg="del">
          <ac:chgData name="Siddarth Joshi" userId="bc4d29ca-e482-4031-a817-c6a7c744f97a" providerId="ADAL" clId="{D3A2F84A-6C9A-419A-9C7B-B5B68F50507D}" dt="2022-01-07T06:46:12.538" v="3683" actId="478"/>
          <ac:spMkLst>
            <pc:docMk/>
            <pc:sldMk cId="3707545541" sldId="274"/>
            <ac:spMk id="2" creationId="{2F979040-BE4B-4380-B187-C18C5C405CE6}"/>
          </ac:spMkLst>
        </pc:spChg>
        <pc:spChg chg="add del mod">
          <ac:chgData name="Siddarth Joshi" userId="bc4d29ca-e482-4031-a817-c6a7c744f97a" providerId="ADAL" clId="{D3A2F84A-6C9A-419A-9C7B-B5B68F50507D}" dt="2022-01-07T06:46:18.421" v="3685" actId="478"/>
          <ac:spMkLst>
            <pc:docMk/>
            <pc:sldMk cId="3707545541" sldId="274"/>
            <ac:spMk id="5" creationId="{EDFD4E6D-6A96-4889-94D1-57235D8212CF}"/>
          </ac:spMkLst>
        </pc:spChg>
        <pc:spChg chg="mod">
          <ac:chgData name="Siddarth Joshi" userId="bc4d29ca-e482-4031-a817-c6a7c744f97a" providerId="ADAL" clId="{D3A2F84A-6C9A-419A-9C7B-B5B68F50507D}" dt="2022-01-07T06:46:00.526" v="3681" actId="20577"/>
          <ac:spMkLst>
            <pc:docMk/>
            <pc:sldMk cId="3707545541" sldId="274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6:46:15.439" v="3684" actId="478"/>
          <ac:spMkLst>
            <pc:docMk/>
            <pc:sldMk cId="3707545541" sldId="274"/>
            <ac:spMk id="13" creationId="{8891818F-21C4-49C0-92A3-7D92BF6D8BCD}"/>
          </ac:spMkLst>
        </pc:spChg>
        <pc:spChg chg="del">
          <ac:chgData name="Siddarth Joshi" userId="bc4d29ca-e482-4031-a817-c6a7c744f97a" providerId="ADAL" clId="{D3A2F84A-6C9A-419A-9C7B-B5B68F50507D}" dt="2022-01-07T06:46:12.538" v="3683" actId="478"/>
          <ac:spMkLst>
            <pc:docMk/>
            <pc:sldMk cId="3707545541" sldId="274"/>
            <ac:spMk id="14" creationId="{60A02034-3060-4B21-8FD1-C6E5A4FE7502}"/>
          </ac:spMkLst>
        </pc:spChg>
        <pc:spChg chg="add mod">
          <ac:chgData name="Siddarth Joshi" userId="bc4d29ca-e482-4031-a817-c6a7c744f97a" providerId="ADAL" clId="{D3A2F84A-6C9A-419A-9C7B-B5B68F50507D}" dt="2022-01-07T06:46:21.334" v="3687"/>
          <ac:spMkLst>
            <pc:docMk/>
            <pc:sldMk cId="3707545541" sldId="274"/>
            <ac:spMk id="15" creationId="{4E9D2A07-8EFF-41A5-BE85-ABBB72CEF75A}"/>
          </ac:spMkLst>
        </pc:spChg>
        <pc:spChg chg="del">
          <ac:chgData name="Siddarth Joshi" userId="bc4d29ca-e482-4031-a817-c6a7c744f97a" providerId="ADAL" clId="{D3A2F84A-6C9A-419A-9C7B-B5B68F50507D}" dt="2022-01-07T06:46:20.743" v="3686" actId="478"/>
          <ac:spMkLst>
            <pc:docMk/>
            <pc:sldMk cId="3707545541" sldId="274"/>
            <ac:spMk id="16" creationId="{BC2EC186-4EAC-4AFF-AE5B-5A57AD281199}"/>
          </ac:spMkLst>
        </pc:spChg>
        <pc:spChg chg="add mod">
          <ac:chgData name="Siddarth Joshi" userId="bc4d29ca-e482-4031-a817-c6a7c744f97a" providerId="ADAL" clId="{D3A2F84A-6C9A-419A-9C7B-B5B68F50507D}" dt="2022-01-07T06:46:25.200" v="3688" actId="5793"/>
          <ac:spMkLst>
            <pc:docMk/>
            <pc:sldMk cId="3707545541" sldId="274"/>
            <ac:spMk id="18" creationId="{F0C17D3C-13AF-4271-968E-BEA65D09C444}"/>
          </ac:spMkLst>
        </pc:spChg>
        <pc:spChg chg="add mod">
          <ac:chgData name="Siddarth Joshi" userId="bc4d29ca-e482-4031-a817-c6a7c744f97a" providerId="ADAL" clId="{D3A2F84A-6C9A-419A-9C7B-B5B68F50507D}" dt="2022-01-07T06:56:24.056" v="3793"/>
          <ac:spMkLst>
            <pc:docMk/>
            <pc:sldMk cId="3707545541" sldId="274"/>
            <ac:spMk id="19" creationId="{40035DD2-2C22-4875-90CF-F3CAE8E2CD62}"/>
          </ac:spMkLst>
        </pc:spChg>
        <pc:picChg chg="del">
          <ac:chgData name="Siddarth Joshi" userId="bc4d29ca-e482-4031-a817-c6a7c744f97a" providerId="ADAL" clId="{D3A2F84A-6C9A-419A-9C7B-B5B68F50507D}" dt="2022-01-07T06:46:02.845" v="3682" actId="478"/>
          <ac:picMkLst>
            <pc:docMk/>
            <pc:sldMk cId="3707545541" sldId="274"/>
            <ac:picMk id="12" creationId="{935370D2-A8AF-42D9-B70F-F3EA684A08DD}"/>
          </ac:picMkLst>
        </pc:picChg>
        <pc:picChg chg="add mod">
          <ac:chgData name="Siddarth Joshi" userId="bc4d29ca-e482-4031-a817-c6a7c744f97a" providerId="ADAL" clId="{D3A2F84A-6C9A-419A-9C7B-B5B68F50507D}" dt="2022-01-07T06:46:21.334" v="3687"/>
          <ac:picMkLst>
            <pc:docMk/>
            <pc:sldMk cId="3707545541" sldId="274"/>
            <ac:picMk id="17" creationId="{B6DD65B2-5312-4732-BE5E-2664EC64CCF2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32:05.658" v="5502" actId="5793"/>
        <pc:sldMkLst>
          <pc:docMk/>
          <pc:sldMk cId="2647977318" sldId="275"/>
        </pc:sldMkLst>
        <pc:spChg chg="add mod">
          <ac:chgData name="Siddarth Joshi" userId="bc4d29ca-e482-4031-a817-c6a7c744f97a" providerId="ADAL" clId="{D3A2F84A-6C9A-419A-9C7B-B5B68F50507D}" dt="2022-01-07T06:56:26.061" v="3794"/>
          <ac:spMkLst>
            <pc:docMk/>
            <pc:sldMk cId="2647977318" sldId="275"/>
            <ac:spMk id="9" creationId="{1A43EBF0-25D3-46EF-9D1B-F9681D30A93D}"/>
          </ac:spMkLst>
        </pc:spChg>
        <pc:spChg chg="add mod">
          <ac:chgData name="Siddarth Joshi" userId="bc4d29ca-e482-4031-a817-c6a7c744f97a" providerId="ADAL" clId="{D3A2F84A-6C9A-419A-9C7B-B5B68F50507D}" dt="2022-01-07T18:32:05.658" v="5502" actId="5793"/>
          <ac:spMkLst>
            <pc:docMk/>
            <pc:sldMk cId="2647977318" sldId="275"/>
            <ac:spMk id="10" creationId="{A7867234-7A7F-4639-8D78-1333012EEF92}"/>
          </ac:spMkLst>
        </pc:spChg>
        <pc:spChg chg="mod">
          <ac:chgData name="Siddarth Joshi" userId="bc4d29ca-e482-4031-a817-c6a7c744f97a" providerId="ADAL" clId="{D3A2F84A-6C9A-419A-9C7B-B5B68F50507D}" dt="2022-01-07T06:48:36.545" v="3753" actId="20577"/>
          <ac:spMkLst>
            <pc:docMk/>
            <pc:sldMk cId="2647977318" sldId="275"/>
            <ac:spMk id="15" creationId="{4E9D2A07-8EFF-41A5-BE85-ABBB72CEF75A}"/>
          </ac:spMkLst>
        </pc:spChg>
        <pc:spChg chg="del">
          <ac:chgData name="Siddarth Joshi" userId="bc4d29ca-e482-4031-a817-c6a7c744f97a" providerId="ADAL" clId="{D3A2F84A-6C9A-419A-9C7B-B5B68F50507D}" dt="2022-01-07T06:47:38.579" v="3690" actId="478"/>
          <ac:spMkLst>
            <pc:docMk/>
            <pc:sldMk cId="2647977318" sldId="275"/>
            <ac:spMk id="18" creationId="{F0C17D3C-13AF-4271-968E-BEA65D09C444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06:58:51.802" v="3849" actId="5793"/>
        <pc:sldMkLst>
          <pc:docMk/>
          <pc:sldMk cId="1301921749" sldId="276"/>
        </pc:sldMkLst>
        <pc:spChg chg="add del mod">
          <ac:chgData name="Siddarth Joshi" userId="bc4d29ca-e482-4031-a817-c6a7c744f97a" providerId="ADAL" clId="{D3A2F84A-6C9A-419A-9C7B-B5B68F50507D}" dt="2022-01-07T06:51:07.289" v="3780" actId="478"/>
          <ac:spMkLst>
            <pc:docMk/>
            <pc:sldMk cId="1301921749" sldId="276"/>
            <ac:spMk id="7" creationId="{400A51C5-0680-42C3-8F95-455ECFD1BA14}"/>
          </ac:spMkLst>
        </pc:spChg>
        <pc:spChg chg="mod">
          <ac:chgData name="Siddarth Joshi" userId="bc4d29ca-e482-4031-a817-c6a7c744f97a" providerId="ADAL" clId="{D3A2F84A-6C9A-419A-9C7B-B5B68F50507D}" dt="2022-01-07T06:48:59.184" v="3778" actId="20577"/>
          <ac:spMkLst>
            <pc:docMk/>
            <pc:sldMk cId="1301921749" sldId="276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6:51:07.289" v="3780" actId="478"/>
          <ac:spMkLst>
            <pc:docMk/>
            <pc:sldMk cId="1301921749" sldId="276"/>
            <ac:spMk id="10" creationId="{B537D055-47CF-42EB-94C3-82E7910B3C68}"/>
          </ac:spMkLst>
        </pc:spChg>
        <pc:spChg chg="add mod">
          <ac:chgData name="Siddarth Joshi" userId="bc4d29ca-e482-4031-a817-c6a7c744f97a" providerId="ADAL" clId="{D3A2F84A-6C9A-419A-9C7B-B5B68F50507D}" dt="2022-01-07T06:56:28.412" v="3795"/>
          <ac:spMkLst>
            <pc:docMk/>
            <pc:sldMk cId="1301921749" sldId="276"/>
            <ac:spMk id="13" creationId="{3D1A0AD3-0917-422A-9F0B-021E4C4B3B87}"/>
          </ac:spMkLst>
        </pc:spChg>
        <pc:spChg chg="add mod">
          <ac:chgData name="Siddarth Joshi" userId="bc4d29ca-e482-4031-a817-c6a7c744f97a" providerId="ADAL" clId="{D3A2F84A-6C9A-419A-9C7B-B5B68F50507D}" dt="2022-01-07T06:58:51.802" v="3849" actId="5793"/>
          <ac:spMkLst>
            <pc:docMk/>
            <pc:sldMk cId="1301921749" sldId="276"/>
            <ac:spMk id="14" creationId="{5BA4D266-390B-4C31-95CA-454275CAEE99}"/>
          </ac:spMkLst>
        </pc:spChg>
        <pc:spChg chg="del">
          <ac:chgData name="Siddarth Joshi" userId="bc4d29ca-e482-4031-a817-c6a7c744f97a" providerId="ADAL" clId="{D3A2F84A-6C9A-419A-9C7B-B5B68F50507D}" dt="2022-01-07T06:55:59.842" v="3786" actId="478"/>
          <ac:spMkLst>
            <pc:docMk/>
            <pc:sldMk cId="1301921749" sldId="276"/>
            <ac:spMk id="15" creationId="{4E9D2A07-8EFF-41A5-BE85-ABBB72CEF75A}"/>
          </ac:spMkLst>
        </pc:spChg>
        <pc:picChg chg="add mod">
          <ac:chgData name="Siddarth Joshi" userId="bc4d29ca-e482-4031-a817-c6a7c744f97a" providerId="ADAL" clId="{D3A2F84A-6C9A-419A-9C7B-B5B68F50507D}" dt="2022-01-07T06:56:16.519" v="3791" actId="1076"/>
          <ac:picMkLst>
            <pc:docMk/>
            <pc:sldMk cId="1301921749" sldId="276"/>
            <ac:picMk id="3" creationId="{58691E5F-AAD7-4D68-BFB1-BF11E4BA7842}"/>
          </ac:picMkLst>
        </pc:picChg>
        <pc:picChg chg="add del mod">
          <ac:chgData name="Siddarth Joshi" userId="bc4d29ca-e482-4031-a817-c6a7c744f97a" providerId="ADAL" clId="{D3A2F84A-6C9A-419A-9C7B-B5B68F50507D}" dt="2022-01-07T06:51:07.289" v="3780" actId="478"/>
          <ac:picMkLst>
            <pc:docMk/>
            <pc:sldMk cId="1301921749" sldId="276"/>
            <ac:picMk id="9" creationId="{CDBD231F-51E8-4C04-98F1-775FB0B24AB3}"/>
          </ac:picMkLst>
        </pc:picChg>
        <pc:picChg chg="del">
          <ac:chgData name="Siddarth Joshi" userId="bc4d29ca-e482-4031-a817-c6a7c744f97a" providerId="ADAL" clId="{D3A2F84A-6C9A-419A-9C7B-B5B68F50507D}" dt="2022-01-07T06:51:17.286" v="3781" actId="478"/>
          <ac:picMkLst>
            <pc:docMk/>
            <pc:sldMk cId="1301921749" sldId="276"/>
            <ac:picMk id="17" creationId="{B6DD65B2-5312-4732-BE5E-2664EC64CCF2}"/>
          </ac:picMkLst>
        </pc:picChg>
        <pc:picChg chg="add mod">
          <ac:chgData name="Siddarth Joshi" userId="bc4d29ca-e482-4031-a817-c6a7c744f97a" providerId="ADAL" clId="{D3A2F84A-6C9A-419A-9C7B-B5B68F50507D}" dt="2022-01-07T06:56:11.580" v="3790" actId="14100"/>
          <ac:picMkLst>
            <pc:docMk/>
            <pc:sldMk cId="1301921749" sldId="276"/>
            <ac:picMk id="1026" creationId="{2355FD88-ED14-420E-8A82-927B1D471982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09:51.332" v="4237" actId="1076"/>
        <pc:sldMkLst>
          <pc:docMk/>
          <pc:sldMk cId="509488449" sldId="277"/>
        </pc:sldMkLst>
        <pc:spChg chg="add del">
          <ac:chgData name="Siddarth Joshi" userId="bc4d29ca-e482-4031-a817-c6a7c744f97a" providerId="ADAL" clId="{D3A2F84A-6C9A-419A-9C7B-B5B68F50507D}" dt="2022-01-07T07:08:57.820" v="4233"/>
          <ac:spMkLst>
            <pc:docMk/>
            <pc:sldMk cId="509488449" sldId="277"/>
            <ac:spMk id="2" creationId="{F0949A7A-832F-421D-8200-295C16FE1DCD}"/>
          </ac:spMkLst>
        </pc:spChg>
        <pc:spChg chg="add del">
          <ac:chgData name="Siddarth Joshi" userId="bc4d29ca-e482-4031-a817-c6a7c744f97a" providerId="ADAL" clId="{D3A2F84A-6C9A-419A-9C7B-B5B68F50507D}" dt="2022-01-07T07:09:00.978" v="4235"/>
          <ac:spMkLst>
            <pc:docMk/>
            <pc:sldMk cId="509488449" sldId="277"/>
            <ac:spMk id="5" creationId="{35115DF0-4619-49F5-866E-D207FEFC0D7E}"/>
          </ac:spMkLst>
        </pc:spChg>
        <pc:spChg chg="mod">
          <ac:chgData name="Siddarth Joshi" userId="bc4d29ca-e482-4031-a817-c6a7c744f97a" providerId="ADAL" clId="{D3A2F84A-6C9A-419A-9C7B-B5B68F50507D}" dt="2022-01-07T06:58:22.810" v="3846" actId="20577"/>
          <ac:spMkLst>
            <pc:docMk/>
            <pc:sldMk cId="509488449" sldId="277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07:00:38.589" v="3973" actId="478"/>
          <ac:spMkLst>
            <pc:docMk/>
            <pc:sldMk cId="509488449" sldId="277"/>
            <ac:spMk id="9" creationId="{B3BA2684-6003-4C28-8420-12CD3D054163}"/>
          </ac:spMkLst>
        </pc:spChg>
        <pc:spChg chg="add mod">
          <ac:chgData name="Siddarth Joshi" userId="bc4d29ca-e482-4031-a817-c6a7c744f97a" providerId="ADAL" clId="{D3A2F84A-6C9A-419A-9C7B-B5B68F50507D}" dt="2022-01-07T07:04:31.170" v="4041" actId="1076"/>
          <ac:spMkLst>
            <pc:docMk/>
            <pc:sldMk cId="509488449" sldId="277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07:07:20.064" v="4172" actId="1076"/>
          <ac:spMkLst>
            <pc:docMk/>
            <pc:sldMk cId="509488449" sldId="277"/>
            <ac:spMk id="11" creationId="{931FC53A-B794-4B1E-B118-E5B035F4E134}"/>
          </ac:spMkLst>
        </pc:spChg>
        <pc:spChg chg="mod">
          <ac:chgData name="Siddarth Joshi" userId="bc4d29ca-e482-4031-a817-c6a7c744f97a" providerId="ADAL" clId="{D3A2F84A-6C9A-419A-9C7B-B5B68F50507D}" dt="2022-01-07T07:00:25.034" v="3970" actId="20577"/>
          <ac:spMkLst>
            <pc:docMk/>
            <pc:sldMk cId="509488449" sldId="277"/>
            <ac:spMk id="14" creationId="{5BA4D266-390B-4C31-95CA-454275CAEE99}"/>
          </ac:spMkLst>
        </pc:spChg>
        <pc:spChg chg="add mod">
          <ac:chgData name="Siddarth Joshi" userId="bc4d29ca-e482-4031-a817-c6a7c744f97a" providerId="ADAL" clId="{D3A2F84A-6C9A-419A-9C7B-B5B68F50507D}" dt="2022-01-07T07:08:52.274" v="4231" actId="20577"/>
          <ac:spMkLst>
            <pc:docMk/>
            <pc:sldMk cId="509488449" sldId="277"/>
            <ac:spMk id="15" creationId="{3E77EFDB-884D-4EB6-B70A-3008EEFC1719}"/>
          </ac:spMkLst>
        </pc:spChg>
        <pc:picChg chg="del">
          <ac:chgData name="Siddarth Joshi" userId="bc4d29ca-e482-4031-a817-c6a7c744f97a" providerId="ADAL" clId="{D3A2F84A-6C9A-419A-9C7B-B5B68F50507D}" dt="2022-01-07T06:58:42.117" v="3847" actId="478"/>
          <ac:picMkLst>
            <pc:docMk/>
            <pc:sldMk cId="509488449" sldId="277"/>
            <ac:picMk id="3" creationId="{58691E5F-AAD7-4D68-BFB1-BF11E4BA7842}"/>
          </ac:picMkLst>
        </pc:picChg>
        <pc:picChg chg="add mod">
          <ac:chgData name="Siddarth Joshi" userId="bc4d29ca-e482-4031-a817-c6a7c744f97a" providerId="ADAL" clId="{D3A2F84A-6C9A-419A-9C7B-B5B68F50507D}" dt="2022-01-07T07:09:51.332" v="4237" actId="1076"/>
          <ac:picMkLst>
            <pc:docMk/>
            <pc:sldMk cId="509488449" sldId="277"/>
            <ac:picMk id="12" creationId="{35212C0E-193E-42FC-A606-C293A283D7EB}"/>
          </ac:picMkLst>
        </pc:picChg>
        <pc:picChg chg="del">
          <ac:chgData name="Siddarth Joshi" userId="bc4d29ca-e482-4031-a817-c6a7c744f97a" providerId="ADAL" clId="{D3A2F84A-6C9A-419A-9C7B-B5B68F50507D}" dt="2022-01-07T06:58:43.854" v="3848" actId="478"/>
          <ac:picMkLst>
            <pc:docMk/>
            <pc:sldMk cId="509488449" sldId="277"/>
            <ac:picMk id="1026" creationId="{2355FD88-ED14-420E-8A82-927B1D471982}"/>
          </ac:picMkLst>
        </pc:picChg>
        <pc:picChg chg="add mod">
          <ac:chgData name="Siddarth Joshi" userId="bc4d29ca-e482-4031-a817-c6a7c744f97a" providerId="ADAL" clId="{D3A2F84A-6C9A-419A-9C7B-B5B68F50507D}" dt="2022-01-07T07:07:26.802" v="4174" actId="1076"/>
          <ac:picMkLst>
            <pc:docMk/>
            <pc:sldMk cId="509488449" sldId="277"/>
            <ac:picMk id="2050" creationId="{FF64E84C-91D4-4B8B-B7A4-667C6F0D3060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21:42:43.571" v="7655"/>
        <pc:sldMkLst>
          <pc:docMk/>
          <pc:sldMk cId="1793527336" sldId="278"/>
        </pc:sldMkLst>
        <pc:spChg chg="add del mod">
          <ac:chgData name="Siddarth Joshi" userId="bc4d29ca-e482-4031-a817-c6a7c744f97a" providerId="ADAL" clId="{D3A2F84A-6C9A-419A-9C7B-B5B68F50507D}" dt="2022-01-07T07:13:07.253" v="4268" actId="478"/>
          <ac:spMkLst>
            <pc:docMk/>
            <pc:sldMk cId="1793527336" sldId="278"/>
            <ac:spMk id="3" creationId="{A7C66DB1-96E1-4B70-B4CE-4E05D3FBC8A9}"/>
          </ac:spMkLst>
        </pc:spChg>
        <pc:spChg chg="mod">
          <ac:chgData name="Siddarth Joshi" userId="bc4d29ca-e482-4031-a817-c6a7c744f97a" providerId="ADAL" clId="{D3A2F84A-6C9A-419A-9C7B-B5B68F50507D}" dt="2022-01-07T07:12:44.047" v="4264" actId="20577"/>
          <ac:spMkLst>
            <pc:docMk/>
            <pc:sldMk cId="1793527336" sldId="278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07:18:30.055" v="4468" actId="27636"/>
          <ac:spMkLst>
            <pc:docMk/>
            <pc:sldMk cId="1793527336" sldId="278"/>
            <ac:spMk id="10" creationId="{5568741B-0C3B-4414-8419-5CA786F6DB31}"/>
          </ac:spMkLst>
        </pc:spChg>
        <pc:spChg chg="del mod">
          <ac:chgData name="Siddarth Joshi" userId="bc4d29ca-e482-4031-a817-c6a7c744f97a" providerId="ADAL" clId="{D3A2F84A-6C9A-419A-9C7B-B5B68F50507D}" dt="2022-01-07T07:13:05.842" v="4267" actId="478"/>
          <ac:spMkLst>
            <pc:docMk/>
            <pc:sldMk cId="1793527336" sldId="278"/>
            <ac:spMk id="11" creationId="{931FC53A-B794-4B1E-B118-E5B035F4E134}"/>
          </ac:spMkLst>
        </pc:spChg>
        <pc:spChg chg="del">
          <ac:chgData name="Siddarth Joshi" userId="bc4d29ca-e482-4031-a817-c6a7c744f97a" providerId="ADAL" clId="{D3A2F84A-6C9A-419A-9C7B-B5B68F50507D}" dt="2022-01-07T07:12:53.373" v="4265" actId="478"/>
          <ac:spMkLst>
            <pc:docMk/>
            <pc:sldMk cId="1793527336" sldId="278"/>
            <ac:spMk id="14" creationId="{5BA4D266-390B-4C31-95CA-454275CAEE99}"/>
          </ac:spMkLst>
        </pc:spChg>
        <pc:spChg chg="del">
          <ac:chgData name="Siddarth Joshi" userId="bc4d29ca-e482-4031-a817-c6a7c744f97a" providerId="ADAL" clId="{D3A2F84A-6C9A-419A-9C7B-B5B68F50507D}" dt="2022-01-07T07:13:13.315" v="4270" actId="478"/>
          <ac:spMkLst>
            <pc:docMk/>
            <pc:sldMk cId="1793527336" sldId="278"/>
            <ac:spMk id="15" creationId="{3E77EFDB-884D-4EB6-B70A-3008EEFC1719}"/>
          </ac:spMkLst>
        </pc:spChg>
        <pc:picChg chg="del">
          <ac:chgData name="Siddarth Joshi" userId="bc4d29ca-e482-4031-a817-c6a7c744f97a" providerId="ADAL" clId="{D3A2F84A-6C9A-419A-9C7B-B5B68F50507D}" dt="2022-01-07T07:13:10.220" v="4269" actId="478"/>
          <ac:picMkLst>
            <pc:docMk/>
            <pc:sldMk cId="1793527336" sldId="278"/>
            <ac:picMk id="12" creationId="{35212C0E-193E-42FC-A606-C293A283D7EB}"/>
          </ac:picMkLst>
        </pc:picChg>
        <pc:picChg chg="del">
          <ac:chgData name="Siddarth Joshi" userId="bc4d29ca-e482-4031-a817-c6a7c744f97a" providerId="ADAL" clId="{D3A2F84A-6C9A-419A-9C7B-B5B68F50507D}" dt="2022-01-07T07:13:10.220" v="4269" actId="478"/>
          <ac:picMkLst>
            <pc:docMk/>
            <pc:sldMk cId="1793527336" sldId="278"/>
            <ac:picMk id="2050" creationId="{FF64E84C-91D4-4B8B-B7A4-667C6F0D3060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1:32.192" v="4474" actId="20577"/>
        <pc:sldMkLst>
          <pc:docMk/>
          <pc:sldMk cId="2914385002" sldId="279"/>
        </pc:sldMkLst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7" creationId="{45CD4A4F-9E8E-446D-8A1F-8BDFE2E15FD8}"/>
          </ac:spMkLst>
        </pc:spChg>
        <pc:spChg chg="mod">
          <ac:chgData name="Siddarth Joshi" userId="bc4d29ca-e482-4031-a817-c6a7c744f97a" providerId="ADAL" clId="{D3A2F84A-6C9A-419A-9C7B-B5B68F50507D}" dt="2022-01-07T07:21:32.192" v="4474" actId="20577"/>
          <ac:spMkLst>
            <pc:docMk/>
            <pc:sldMk cId="2914385002" sldId="279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7:18:42.081" v="4470" actId="478"/>
          <ac:spMkLst>
            <pc:docMk/>
            <pc:sldMk cId="2914385002" sldId="279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1" creationId="{E0045E53-7F1C-4C03-A2A8-AD7A370EC98A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2" creationId="{5EA26F88-6D2D-46DB-A027-B6E80242BF53}"/>
          </ac:spMkLst>
        </pc:spChg>
        <pc:spChg chg="add mod">
          <ac:chgData name="Siddarth Joshi" userId="bc4d29ca-e482-4031-a817-c6a7c744f97a" providerId="ADAL" clId="{D3A2F84A-6C9A-419A-9C7B-B5B68F50507D}" dt="2022-01-07T07:21:25.696" v="4471"/>
          <ac:spMkLst>
            <pc:docMk/>
            <pc:sldMk cId="2914385002" sldId="279"/>
            <ac:spMk id="14" creationId="{4D55C025-CD7D-44CC-A828-B6F1DDA59837}"/>
          </ac:spMkLst>
        </pc:spChg>
        <pc:picChg chg="add mod">
          <ac:chgData name="Siddarth Joshi" userId="bc4d29ca-e482-4031-a817-c6a7c744f97a" providerId="ADAL" clId="{D3A2F84A-6C9A-419A-9C7B-B5B68F50507D}" dt="2022-01-07T07:21:25.696" v="4471"/>
          <ac:picMkLst>
            <pc:docMk/>
            <pc:sldMk cId="2914385002" sldId="279"/>
            <ac:picMk id="9" creationId="{2742C8A0-4675-4468-AC0A-4B70957D89B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4:14.239" v="4523" actId="20577"/>
        <pc:sldMkLst>
          <pc:docMk/>
          <pc:sldMk cId="2819825379" sldId="280"/>
        </pc:sldMkLst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6" creationId="{D7CDAFBD-DC25-4D18-AC41-E5AF8EB1E8E8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7" creationId="{45CD4A4F-9E8E-446D-8A1F-8BDFE2E15FD8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1" creationId="{E0045E53-7F1C-4C03-A2A8-AD7A370EC98A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2" creationId="{5EA26F88-6D2D-46DB-A027-B6E80242BF53}"/>
          </ac:spMkLst>
        </pc:spChg>
        <pc:spChg chg="del">
          <ac:chgData name="Siddarth Joshi" userId="bc4d29ca-e482-4031-a817-c6a7c744f97a" providerId="ADAL" clId="{D3A2F84A-6C9A-419A-9C7B-B5B68F50507D}" dt="2022-01-07T07:22:44.230" v="4476" actId="478"/>
          <ac:spMkLst>
            <pc:docMk/>
            <pc:sldMk cId="2819825379" sldId="280"/>
            <ac:spMk id="14" creationId="{4D55C025-CD7D-44CC-A828-B6F1DDA59837}"/>
          </ac:spMkLst>
        </pc:spChg>
        <pc:spChg chg="add mod">
          <ac:chgData name="Siddarth Joshi" userId="bc4d29ca-e482-4031-a817-c6a7c744f97a" providerId="ADAL" clId="{D3A2F84A-6C9A-419A-9C7B-B5B68F50507D}" dt="2022-01-07T07:22:44.929" v="4477"/>
          <ac:spMkLst>
            <pc:docMk/>
            <pc:sldMk cId="2819825379" sldId="280"/>
            <ac:spMk id="16" creationId="{684BE883-DC05-48F3-8571-45B91055402E}"/>
          </ac:spMkLst>
        </pc:spChg>
        <pc:spChg chg="add mod">
          <ac:chgData name="Siddarth Joshi" userId="bc4d29ca-e482-4031-a817-c6a7c744f97a" providerId="ADAL" clId="{D3A2F84A-6C9A-419A-9C7B-B5B68F50507D}" dt="2022-01-07T07:22:44.929" v="4477"/>
          <ac:spMkLst>
            <pc:docMk/>
            <pc:sldMk cId="2819825379" sldId="280"/>
            <ac:spMk id="17" creationId="{407C828E-E722-4186-8503-2EE68C3C9074}"/>
          </ac:spMkLst>
        </pc:spChg>
        <pc:spChg chg="add mod">
          <ac:chgData name="Siddarth Joshi" userId="bc4d29ca-e482-4031-a817-c6a7c744f97a" providerId="ADAL" clId="{D3A2F84A-6C9A-419A-9C7B-B5B68F50507D}" dt="2022-01-07T07:24:14.239" v="4523" actId="20577"/>
          <ac:spMkLst>
            <pc:docMk/>
            <pc:sldMk cId="2819825379" sldId="280"/>
            <ac:spMk id="18" creationId="{EB972E9D-9319-4CB2-BF5C-6FAFC02237E8}"/>
          </ac:spMkLst>
        </pc:spChg>
        <pc:picChg chg="del">
          <ac:chgData name="Siddarth Joshi" userId="bc4d29ca-e482-4031-a817-c6a7c744f97a" providerId="ADAL" clId="{D3A2F84A-6C9A-419A-9C7B-B5B68F50507D}" dt="2022-01-07T07:22:44.230" v="4476" actId="478"/>
          <ac:picMkLst>
            <pc:docMk/>
            <pc:sldMk cId="2819825379" sldId="280"/>
            <ac:picMk id="9" creationId="{2742C8A0-4675-4468-AC0A-4B70957D89BF}"/>
          </ac:picMkLst>
        </pc:picChg>
        <pc:picChg chg="add mod">
          <ac:chgData name="Siddarth Joshi" userId="bc4d29ca-e482-4031-a817-c6a7c744f97a" providerId="ADAL" clId="{D3A2F84A-6C9A-419A-9C7B-B5B68F50507D}" dt="2022-01-07T07:22:44.929" v="4477"/>
          <ac:picMkLst>
            <pc:docMk/>
            <pc:sldMk cId="2819825379" sldId="280"/>
            <ac:picMk id="15" creationId="{4418D5A3-2DD5-45B7-B76A-EF9856C27E01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07:24:58.534" v="4527"/>
        <pc:sldMkLst>
          <pc:docMk/>
          <pc:sldMk cId="1856942711" sldId="281"/>
        </pc:sldMkLst>
        <pc:spChg chg="add mod">
          <ac:chgData name="Siddarth Joshi" userId="bc4d29ca-e482-4031-a817-c6a7c744f97a" providerId="ADAL" clId="{D3A2F84A-6C9A-419A-9C7B-B5B68F50507D}" dt="2022-01-07T07:24:53.339" v="4526"/>
          <ac:spMkLst>
            <pc:docMk/>
            <pc:sldMk cId="1856942711" sldId="281"/>
            <ac:spMk id="9" creationId="{B980C166-33C0-4B36-AC60-7CBCBDCF2AE1}"/>
          </ac:spMkLst>
        </pc:spChg>
        <pc:spChg chg="add mod">
          <ac:chgData name="Siddarth Joshi" userId="bc4d29ca-e482-4031-a817-c6a7c744f97a" providerId="ADAL" clId="{D3A2F84A-6C9A-419A-9C7B-B5B68F50507D}" dt="2022-01-07T07:24:53.339" v="4526"/>
          <ac:spMkLst>
            <pc:docMk/>
            <pc:sldMk cId="1856942711" sldId="281"/>
            <ac:spMk id="10" creationId="{5539EF00-7611-45E8-8F89-8059C2F46A3B}"/>
          </ac:spMkLst>
        </pc:spChg>
        <pc:spChg chg="add mod">
          <ac:chgData name="Siddarth Joshi" userId="bc4d29ca-e482-4031-a817-c6a7c744f97a" providerId="ADAL" clId="{D3A2F84A-6C9A-419A-9C7B-B5B68F50507D}" dt="2022-01-07T07:24:58.534" v="4527"/>
          <ac:spMkLst>
            <pc:docMk/>
            <pc:sldMk cId="1856942711" sldId="281"/>
            <ac:spMk id="11" creationId="{2DA2CC3D-A139-4741-BB7C-0A48922251A4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3" creationId="{3D1A0AD3-0917-422A-9F0B-021E4C4B3B87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6" creationId="{684BE883-DC05-48F3-8571-45B91055402E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7" creationId="{407C828E-E722-4186-8503-2EE68C3C9074}"/>
          </ac:spMkLst>
        </pc:spChg>
        <pc:spChg chg="del">
          <ac:chgData name="Siddarth Joshi" userId="bc4d29ca-e482-4031-a817-c6a7c744f97a" providerId="ADAL" clId="{D3A2F84A-6C9A-419A-9C7B-B5B68F50507D}" dt="2022-01-07T07:24:51.706" v="4525" actId="478"/>
          <ac:spMkLst>
            <pc:docMk/>
            <pc:sldMk cId="1856942711" sldId="281"/>
            <ac:spMk id="18" creationId="{EB972E9D-9319-4CB2-BF5C-6FAFC02237E8}"/>
          </ac:spMkLst>
        </pc:spChg>
        <pc:picChg chg="del">
          <ac:chgData name="Siddarth Joshi" userId="bc4d29ca-e482-4031-a817-c6a7c744f97a" providerId="ADAL" clId="{D3A2F84A-6C9A-419A-9C7B-B5B68F50507D}" dt="2022-01-07T07:24:51.706" v="4525" actId="478"/>
          <ac:picMkLst>
            <pc:docMk/>
            <pc:sldMk cId="1856942711" sldId="281"/>
            <ac:picMk id="15" creationId="{4418D5A3-2DD5-45B7-B76A-EF9856C27E01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9:04:13.716" v="6130" actId="207"/>
        <pc:sldMkLst>
          <pc:docMk/>
          <pc:sldMk cId="2231191889" sldId="282"/>
        </pc:sldMkLst>
        <pc:spChg chg="add mod">
          <ac:chgData name="Siddarth Joshi" userId="bc4d29ca-e482-4031-a817-c6a7c744f97a" providerId="ADAL" clId="{D3A2F84A-6C9A-419A-9C7B-B5B68F50507D}" dt="2022-01-07T19:04:13.716" v="6130" actId="207"/>
          <ac:spMkLst>
            <pc:docMk/>
            <pc:sldMk cId="2231191889" sldId="282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07:25:52.218" v="4547" actId="20577"/>
          <ac:spMkLst>
            <pc:docMk/>
            <pc:sldMk cId="2231191889" sldId="282"/>
            <ac:spMk id="8" creationId="{BBB9B1C4-5210-4BEA-A556-2A53383A911F}"/>
          </ac:spMkLst>
        </pc:spChg>
        <pc:spChg chg="del">
          <ac:chgData name="Siddarth Joshi" userId="bc4d29ca-e482-4031-a817-c6a7c744f97a" providerId="ADAL" clId="{D3A2F84A-6C9A-419A-9C7B-B5B68F50507D}" dt="2022-01-07T07:25:38.600" v="4530" actId="478"/>
          <ac:spMkLst>
            <pc:docMk/>
            <pc:sldMk cId="2231191889" sldId="282"/>
            <ac:spMk id="9" creationId="{B980C166-33C0-4B36-AC60-7CBCBDCF2AE1}"/>
          </ac:spMkLst>
        </pc:spChg>
        <pc:spChg chg="del mod">
          <ac:chgData name="Siddarth Joshi" userId="bc4d29ca-e482-4031-a817-c6a7c744f97a" providerId="ADAL" clId="{D3A2F84A-6C9A-419A-9C7B-B5B68F50507D}" dt="2022-01-07T07:25:40.611" v="4531" actId="478"/>
          <ac:spMkLst>
            <pc:docMk/>
            <pc:sldMk cId="2231191889" sldId="282"/>
            <ac:spMk id="10" creationId="{5539EF00-7611-45E8-8F89-8059C2F46A3B}"/>
          </ac:spMkLst>
        </pc:spChg>
        <pc:picChg chg="add mod">
          <ac:chgData name="Siddarth Joshi" userId="bc4d29ca-e482-4031-a817-c6a7c744f97a" providerId="ADAL" clId="{D3A2F84A-6C9A-419A-9C7B-B5B68F50507D}" dt="2022-01-07T07:25:41.137" v="4532"/>
          <ac:picMkLst>
            <pc:docMk/>
            <pc:sldMk cId="2231191889" sldId="282"/>
            <ac:picMk id="12" creationId="{DCF3D29F-01F4-4EE3-A616-F91356F5029F}"/>
          </ac:picMkLst>
        </pc:picChg>
      </pc:sldChg>
      <pc:sldChg chg="addSp delSp modSp add">
        <pc:chgData name="Siddarth Joshi" userId="bc4d29ca-e482-4031-a817-c6a7c744f97a" providerId="ADAL" clId="{D3A2F84A-6C9A-419A-9C7B-B5B68F50507D}" dt="2022-01-07T07:27:21.611" v="4559"/>
        <pc:sldMkLst>
          <pc:docMk/>
          <pc:sldMk cId="134512256" sldId="283"/>
        </pc:sldMkLst>
        <pc:spChg chg="del">
          <ac:chgData name="Siddarth Joshi" userId="bc4d29ca-e482-4031-a817-c6a7c744f97a" providerId="ADAL" clId="{D3A2F84A-6C9A-419A-9C7B-B5B68F50507D}" dt="2022-01-07T07:27:20.981" v="4558" actId="478"/>
          <ac:spMkLst>
            <pc:docMk/>
            <pc:sldMk cId="134512256" sldId="283"/>
            <ac:spMk id="7" creationId="{F7C7A618-D2B2-4724-9DA8-45D3556A9234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9" creationId="{BB4E9088-E659-40BE-9FB9-85C4D1B5C8E0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13" creationId="{95C023CC-3B4F-4413-9F92-05D2D996FFF1}"/>
          </ac:spMkLst>
        </pc:spChg>
        <pc:spChg chg="add mod">
          <ac:chgData name="Siddarth Joshi" userId="bc4d29ca-e482-4031-a817-c6a7c744f97a" providerId="ADAL" clId="{D3A2F84A-6C9A-419A-9C7B-B5B68F50507D}" dt="2022-01-07T07:27:21.611" v="4559"/>
          <ac:spMkLst>
            <pc:docMk/>
            <pc:sldMk cId="134512256" sldId="283"/>
            <ac:spMk id="14" creationId="{285494BB-676C-4E4C-844B-B77AE1B063DC}"/>
          </ac:spMkLst>
        </pc:spChg>
        <pc:picChg chg="add mod">
          <ac:chgData name="Siddarth Joshi" userId="bc4d29ca-e482-4031-a817-c6a7c744f97a" providerId="ADAL" clId="{D3A2F84A-6C9A-419A-9C7B-B5B68F50507D}" dt="2022-01-07T07:27:21.611" v="4559"/>
          <ac:picMkLst>
            <pc:docMk/>
            <pc:sldMk cId="134512256" sldId="283"/>
            <ac:picMk id="10" creationId="{8F0A5CB3-F670-45E3-82DD-FCBAF9D75B82}"/>
          </ac:picMkLst>
        </pc:picChg>
        <pc:picChg chg="del">
          <ac:chgData name="Siddarth Joshi" userId="bc4d29ca-e482-4031-a817-c6a7c744f97a" providerId="ADAL" clId="{D3A2F84A-6C9A-419A-9C7B-B5B68F50507D}" dt="2022-01-07T07:27:20.981" v="4558" actId="478"/>
          <ac:picMkLst>
            <pc:docMk/>
            <pc:sldMk cId="134512256" sldId="283"/>
            <ac:picMk id="12" creationId="{DCF3D29F-01F4-4EE3-A616-F91356F5029F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05:19.330" v="4988" actId="14100"/>
        <pc:sldMkLst>
          <pc:docMk/>
          <pc:sldMk cId="1423256864" sldId="284"/>
        </pc:sldMkLst>
        <pc:spChg chg="del">
          <ac:chgData name="Siddarth Joshi" userId="bc4d29ca-e482-4031-a817-c6a7c744f97a" providerId="ADAL" clId="{D3A2F84A-6C9A-419A-9C7B-B5B68F50507D}" dt="2022-01-07T18:02:43.453" v="4957" actId="478"/>
          <ac:spMkLst>
            <pc:docMk/>
            <pc:sldMk cId="1423256864" sldId="284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02:36.061" v="4956" actId="20577"/>
          <ac:spMkLst>
            <pc:docMk/>
            <pc:sldMk cId="1423256864" sldId="284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02:44.700" v="4958"/>
          <ac:spMkLst>
            <pc:docMk/>
            <pc:sldMk cId="1423256864" sldId="284"/>
            <ac:spMk id="9" creationId="{14DF6386-7A79-41A9-B48F-7F8B2A923308}"/>
          </ac:spMkLst>
        </pc:spChg>
        <pc:spChg chg="add mod">
          <ac:chgData name="Siddarth Joshi" userId="bc4d29ca-e482-4031-a817-c6a7c744f97a" providerId="ADAL" clId="{D3A2F84A-6C9A-419A-9C7B-B5B68F50507D}" dt="2022-01-07T18:05:19.330" v="4988" actId="14100"/>
          <ac:spMkLst>
            <pc:docMk/>
            <pc:sldMk cId="1423256864" sldId="284"/>
            <ac:spMk id="15" creationId="{4E12C020-4715-4FF5-AEAC-BD9D9CAE2ACC}"/>
          </ac:spMkLst>
        </pc:spChg>
        <pc:picChg chg="add mod">
          <ac:chgData name="Siddarth Joshi" userId="bc4d29ca-e482-4031-a817-c6a7c744f97a" providerId="ADAL" clId="{D3A2F84A-6C9A-419A-9C7B-B5B68F50507D}" dt="2022-01-07T18:02:44.700" v="4958"/>
          <ac:picMkLst>
            <pc:docMk/>
            <pc:sldMk cId="1423256864" sldId="284"/>
            <ac:picMk id="10" creationId="{30B5ADB4-DD1D-43B8-9259-EEBDAF7148DB}"/>
          </ac:picMkLst>
        </pc:picChg>
        <pc:picChg chg="del">
          <ac:chgData name="Siddarth Joshi" userId="bc4d29ca-e482-4031-a817-c6a7c744f97a" providerId="ADAL" clId="{D3A2F84A-6C9A-419A-9C7B-B5B68F50507D}" dt="2022-01-07T18:02:43.453" v="4957" actId="478"/>
          <ac:picMkLst>
            <pc:docMk/>
            <pc:sldMk cId="1423256864" sldId="284"/>
            <ac:picMk id="12" creationId="{DCF3D29F-01F4-4EE3-A616-F91356F5029F}"/>
          </ac:picMkLst>
        </pc:picChg>
        <pc:picChg chg="add mod">
          <ac:chgData name="Siddarth Joshi" userId="bc4d29ca-e482-4031-a817-c6a7c744f97a" providerId="ADAL" clId="{D3A2F84A-6C9A-419A-9C7B-B5B68F50507D}" dt="2022-01-07T18:02:44.700" v="4958"/>
          <ac:picMkLst>
            <pc:docMk/>
            <pc:sldMk cId="1423256864" sldId="284"/>
            <ac:picMk id="13" creationId="{8A5D80CD-125B-4F2C-A90C-36C5A50D458D}"/>
          </ac:picMkLst>
        </pc:picChg>
        <pc:picChg chg="add mod">
          <ac:chgData name="Siddarth Joshi" userId="bc4d29ca-e482-4031-a817-c6a7c744f97a" providerId="ADAL" clId="{D3A2F84A-6C9A-419A-9C7B-B5B68F50507D}" dt="2022-01-07T18:04:42.495" v="4975" actId="1076"/>
          <ac:picMkLst>
            <pc:docMk/>
            <pc:sldMk cId="1423256864" sldId="284"/>
            <ac:picMk id="14" creationId="{9B1B3672-C833-44B5-991F-E7F6BBC5FE9A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25:44.095" v="5373" actId="20577"/>
        <pc:sldMkLst>
          <pc:docMk/>
          <pc:sldMk cId="2559755062" sldId="285"/>
        </pc:sldMkLst>
        <pc:spChg chg="del">
          <ac:chgData name="Siddarth Joshi" userId="bc4d29ca-e482-4031-a817-c6a7c744f97a" providerId="ADAL" clId="{D3A2F84A-6C9A-419A-9C7B-B5B68F50507D}" dt="2022-01-07T18:09:46.477" v="5005" actId="478"/>
          <ac:spMkLst>
            <pc:docMk/>
            <pc:sldMk cId="2559755062" sldId="285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5:44.095" v="5373" actId="20577"/>
          <ac:spMkLst>
            <pc:docMk/>
            <pc:sldMk cId="2559755062" sldId="285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9" creationId="{D7D3304F-B26F-476C-8602-45FC87C00D9A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0" creationId="{7F51277B-71CA-439F-94A4-4E73757294B0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3" creationId="{9F3CADBB-3DAD-423D-939B-82AD5B0834B0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6" creationId="{DF31E8A3-FAF9-4989-91BA-899DD49BDFDF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17" creationId="{A3992D55-40AC-4753-90CB-68B582CA81B6}"/>
          </ac:spMkLst>
        </pc:spChg>
        <pc:spChg chg="add del mod">
          <ac:chgData name="Siddarth Joshi" userId="bc4d29ca-e482-4031-a817-c6a7c744f97a" providerId="ADAL" clId="{D3A2F84A-6C9A-419A-9C7B-B5B68F50507D}" dt="2022-01-07T18:10:06.264" v="5009"/>
          <ac:spMkLst>
            <pc:docMk/>
            <pc:sldMk cId="2559755062" sldId="285"/>
            <ac:spMk id="21" creationId="{F9E681AB-1460-45E1-95B8-FAFBE67A9C4B}"/>
          </ac:spMkLst>
        </pc:spChg>
        <pc:spChg chg="add del mod">
          <ac:chgData name="Siddarth Joshi" userId="bc4d29ca-e482-4031-a817-c6a7c744f97a" providerId="ADAL" clId="{D3A2F84A-6C9A-419A-9C7B-B5B68F50507D}" dt="2022-01-07T18:11:00.743" v="5019" actId="478"/>
          <ac:spMkLst>
            <pc:docMk/>
            <pc:sldMk cId="2559755062" sldId="285"/>
            <ac:spMk id="23" creationId="{62F8A0D9-C8B9-41E4-8804-CAD3187D236F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24" creationId="{12E9F0E8-08C2-4403-926C-1F6D5A42A740}"/>
          </ac:spMkLst>
        </pc:spChg>
        <pc:spChg chg="add del mod">
          <ac:chgData name="Siddarth Joshi" userId="bc4d29ca-e482-4031-a817-c6a7c744f97a" providerId="ADAL" clId="{D3A2F84A-6C9A-419A-9C7B-B5B68F50507D}" dt="2022-01-07T18:11:04.472" v="5021" actId="478"/>
          <ac:spMkLst>
            <pc:docMk/>
            <pc:sldMk cId="2559755062" sldId="285"/>
            <ac:spMk id="25" creationId="{603B37FA-A4D0-48C9-95B2-7B1EAA9473FA}"/>
          </ac:spMkLst>
        </pc:spChg>
        <pc:spChg chg="add del mod">
          <ac:chgData name="Siddarth Joshi" userId="bc4d29ca-e482-4031-a817-c6a7c744f97a" providerId="ADAL" clId="{D3A2F84A-6C9A-419A-9C7B-B5B68F50507D}" dt="2022-01-07T18:10:25.283" v="5012" actId="478"/>
          <ac:spMkLst>
            <pc:docMk/>
            <pc:sldMk cId="2559755062" sldId="285"/>
            <ac:spMk id="26" creationId="{98CC1D75-4A8A-4FFC-8989-ADE64212092B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29" creationId="{9937B04B-2440-4A01-961B-547D251BBDF0}"/>
          </ac:spMkLst>
        </pc:spChg>
        <pc:spChg chg="add del mod">
          <ac:chgData name="Siddarth Joshi" userId="bc4d29ca-e482-4031-a817-c6a7c744f97a" providerId="ADAL" clId="{D3A2F84A-6C9A-419A-9C7B-B5B68F50507D}" dt="2022-01-07T18:11:53.388" v="5025" actId="478"/>
          <ac:spMkLst>
            <pc:docMk/>
            <pc:sldMk cId="2559755062" sldId="285"/>
            <ac:spMk id="30" creationId="{3A8708D8-B81B-470D-A5D6-18763EC3CD3A}"/>
          </ac:spMkLst>
        </pc:spChg>
        <pc:spChg chg="add del mod">
          <ac:chgData name="Siddarth Joshi" userId="bc4d29ca-e482-4031-a817-c6a7c744f97a" providerId="ADAL" clId="{D3A2F84A-6C9A-419A-9C7B-B5B68F50507D}" dt="2022-01-07T18:11:09.117" v="5023" actId="478"/>
          <ac:spMkLst>
            <pc:docMk/>
            <pc:sldMk cId="2559755062" sldId="285"/>
            <ac:spMk id="34" creationId="{CDA4C5CC-9A1A-4FED-B274-E6955DA47B55}"/>
          </ac:spMkLst>
        </pc:spChg>
        <pc:spChg chg="add mod">
          <ac:chgData name="Siddarth Joshi" userId="bc4d29ca-e482-4031-a817-c6a7c744f97a" providerId="ADAL" clId="{D3A2F84A-6C9A-419A-9C7B-B5B68F50507D}" dt="2022-01-07T18:13:42.553" v="5038" actId="1076"/>
          <ac:spMkLst>
            <pc:docMk/>
            <pc:sldMk cId="2559755062" sldId="285"/>
            <ac:spMk id="35" creationId="{418439BF-025C-49A4-849C-E95EFF8AE1EF}"/>
          </ac:spMkLst>
        </pc:spChg>
        <pc:picChg chg="add mod">
          <ac:chgData name="Siddarth Joshi" userId="bc4d29ca-e482-4031-a817-c6a7c744f97a" providerId="ADAL" clId="{D3A2F84A-6C9A-419A-9C7B-B5B68F50507D}" dt="2022-01-07T18:12:25.906" v="5030" actId="1076"/>
          <ac:picMkLst>
            <pc:docMk/>
            <pc:sldMk cId="2559755062" sldId="285"/>
            <ac:picMk id="3" creationId="{F47D70DC-83E9-46DB-A871-BE94EE62D94E}"/>
          </ac:picMkLst>
        </pc:picChg>
        <pc:picChg chg="del">
          <ac:chgData name="Siddarth Joshi" userId="bc4d29ca-e482-4031-a817-c6a7c744f97a" providerId="ADAL" clId="{D3A2F84A-6C9A-419A-9C7B-B5B68F50507D}" dt="2022-01-07T18:09:46.477" v="5005" actId="478"/>
          <ac:picMkLst>
            <pc:docMk/>
            <pc:sldMk cId="2559755062" sldId="285"/>
            <ac:picMk id="12" creationId="{DCF3D29F-01F4-4EE3-A616-F91356F5029F}"/>
          </ac:picMkLst>
        </pc:picChg>
        <pc:picChg chg="add del mod">
          <ac:chgData name="Siddarth Joshi" userId="bc4d29ca-e482-4031-a817-c6a7c744f97a" providerId="ADAL" clId="{D3A2F84A-6C9A-419A-9C7B-B5B68F50507D}" dt="2022-01-07T18:11:47.814" v="5024" actId="478"/>
          <ac:picMkLst>
            <pc:docMk/>
            <pc:sldMk cId="2559755062" sldId="285"/>
            <ac:picMk id="22" creationId="{47C4F834-A6EE-40E9-B073-9BFAE10DE96F}"/>
          </ac:picMkLst>
        </pc:pic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4" creationId="{A8A194B2-1ECA-45A0-955B-E59A03596E06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5" creationId="{E8770A98-BBA4-4359-9CAD-772A29713B11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8" creationId="{ACF69AF0-2F9D-4B0E-8638-1D26C25CE636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19" creationId="{74C78440-50BE-49E1-8777-386B7F9C8E29}"/>
          </ac:cxnSpMkLst>
        </pc:cxnChg>
        <pc:cxnChg chg="add del mod">
          <ac:chgData name="Siddarth Joshi" userId="bc4d29ca-e482-4031-a817-c6a7c744f97a" providerId="ADAL" clId="{D3A2F84A-6C9A-419A-9C7B-B5B68F50507D}" dt="2022-01-07T18:10:06.264" v="5009"/>
          <ac:cxnSpMkLst>
            <pc:docMk/>
            <pc:sldMk cId="2559755062" sldId="285"/>
            <ac:cxnSpMk id="20" creationId="{5B89FF7F-CCF5-461B-8663-587A7A1E1C87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27" creationId="{21A30116-3799-49C9-AA80-B91D40823FEB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28" creationId="{A7B17671-B7E3-4CEC-A812-FE7C7209DDB6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1" creationId="{BF254E76-C7CD-4326-B9FC-D4EBACD3B594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2" creationId="{C9E3D502-C14C-4145-BA87-77C7DA230B91}"/>
          </ac:cxnSpMkLst>
        </pc:cxnChg>
        <pc:cxnChg chg="add del mod">
          <ac:chgData name="Siddarth Joshi" userId="bc4d29ca-e482-4031-a817-c6a7c744f97a" providerId="ADAL" clId="{D3A2F84A-6C9A-419A-9C7B-B5B68F50507D}" dt="2022-01-07T18:11:53.388" v="5025" actId="478"/>
          <ac:cxnSpMkLst>
            <pc:docMk/>
            <pc:sldMk cId="2559755062" sldId="285"/>
            <ac:cxnSpMk id="33" creationId="{BE28F81C-85A6-4149-9452-2F1503395432}"/>
          </ac:cxnSpMkLst>
        </pc:cxnChg>
      </pc:sldChg>
      <pc:sldChg chg="addSp delSp modSp add mod ord">
        <pc:chgData name="Siddarth Joshi" userId="bc4d29ca-e482-4031-a817-c6a7c744f97a" providerId="ADAL" clId="{D3A2F84A-6C9A-419A-9C7B-B5B68F50507D}" dt="2022-01-07T17:59:23.473" v="4942" actId="20577"/>
        <pc:sldMkLst>
          <pc:docMk/>
          <pc:sldMk cId="801342905" sldId="286"/>
        </pc:sldMkLst>
        <pc:spChg chg="mod">
          <ac:chgData name="Siddarth Joshi" userId="bc4d29ca-e482-4031-a817-c6a7c744f97a" providerId="ADAL" clId="{D3A2F84A-6C9A-419A-9C7B-B5B68F50507D}" dt="2022-01-07T17:57:33.666" v="4896" actId="20577"/>
          <ac:spMkLst>
            <pc:docMk/>
            <pc:sldMk cId="801342905" sldId="286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7:46:34.634" v="4608" actId="20577"/>
          <ac:spMkLst>
            <pc:docMk/>
            <pc:sldMk cId="801342905" sldId="286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7:57:56.088" v="4897" actId="1076"/>
          <ac:spMkLst>
            <pc:docMk/>
            <pc:sldMk cId="801342905" sldId="286"/>
            <ac:spMk id="9" creationId="{F95EB933-C55B-4EEE-959B-00A220A1D216}"/>
          </ac:spMkLst>
        </pc:spChg>
        <pc:spChg chg="add mod">
          <ac:chgData name="Siddarth Joshi" userId="bc4d29ca-e482-4031-a817-c6a7c744f97a" providerId="ADAL" clId="{D3A2F84A-6C9A-419A-9C7B-B5B68F50507D}" dt="2022-01-07T17:59:23.473" v="4942" actId="20577"/>
          <ac:spMkLst>
            <pc:docMk/>
            <pc:sldMk cId="801342905" sldId="286"/>
            <ac:spMk id="10" creationId="{831ACA35-72A7-469A-8A71-6CEA2B141364}"/>
          </ac:spMkLst>
        </pc:spChg>
        <pc:picChg chg="add mod">
          <ac:chgData name="Siddarth Joshi" userId="bc4d29ca-e482-4031-a817-c6a7c744f97a" providerId="ADAL" clId="{D3A2F84A-6C9A-419A-9C7B-B5B68F50507D}" dt="2022-01-07T17:53:01.173" v="4765" actId="1076"/>
          <ac:picMkLst>
            <pc:docMk/>
            <pc:sldMk cId="801342905" sldId="286"/>
            <ac:picMk id="3" creationId="{A45B06F7-B04F-4ACA-816E-324A575AEA0E}"/>
          </ac:picMkLst>
        </pc:picChg>
        <pc:picChg chg="del">
          <ac:chgData name="Siddarth Joshi" userId="bc4d29ca-e482-4031-a817-c6a7c744f97a" providerId="ADAL" clId="{D3A2F84A-6C9A-419A-9C7B-B5B68F50507D}" dt="2022-01-07T17:47:04.632" v="4609" actId="478"/>
          <ac:picMkLst>
            <pc:docMk/>
            <pc:sldMk cId="801342905" sldId="286"/>
            <ac:picMk id="12" creationId="{DCF3D29F-01F4-4EE3-A616-F91356F5029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12:31.136" v="6945" actId="20577"/>
        <pc:sldMkLst>
          <pc:docMk/>
          <pc:sldMk cId="1672141722" sldId="287"/>
        </pc:sldMkLst>
        <pc:spChg chg="del">
          <ac:chgData name="Siddarth Joshi" userId="bc4d29ca-e482-4031-a817-c6a7c744f97a" providerId="ADAL" clId="{D3A2F84A-6C9A-419A-9C7B-B5B68F50507D}" dt="2022-01-07T07:28:12.850" v="4560" actId="478"/>
          <ac:spMkLst>
            <pc:docMk/>
            <pc:sldMk cId="1672141722" sldId="287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07:28:19.718" v="4564" actId="20577"/>
          <ac:spMkLst>
            <pc:docMk/>
            <pc:sldMk cId="1672141722" sldId="287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9" creationId="{EFD306F3-EDD5-4FAA-ABD2-A7E3318D4E9C}"/>
          </ac:spMkLst>
        </pc:spChg>
        <pc:spChg chg="del">
          <ac:chgData name="Siddarth Joshi" userId="bc4d29ca-e482-4031-a817-c6a7c744f97a" providerId="ADAL" clId="{D3A2F84A-6C9A-419A-9C7B-B5B68F50507D}" dt="2022-01-07T07:28:37.958" v="4566" actId="478"/>
          <ac:spMkLst>
            <pc:docMk/>
            <pc:sldMk cId="1672141722" sldId="287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3" creationId="{812D246D-6509-44DD-9B73-6361254772F8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4" creationId="{5FF65A7F-8C32-4CCC-9C82-D6C689D68BFD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5" creationId="{17A052F3-1850-4702-9EDE-A5BC120753CD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6" creationId="{EE78D89D-7A45-4501-B142-70CC69D3C913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7" creationId="{D92C2779-025E-45F4-9820-6758EEDFF9C9}"/>
          </ac:spMkLst>
        </pc:spChg>
        <pc:spChg chg="add mod">
          <ac:chgData name="Siddarth Joshi" userId="bc4d29ca-e482-4031-a817-c6a7c744f97a" providerId="ADAL" clId="{D3A2F84A-6C9A-419A-9C7B-B5B68F50507D}" dt="2022-01-07T21:12:31.136" v="6945" actId="20577"/>
          <ac:spMkLst>
            <pc:docMk/>
            <pc:sldMk cId="1672141722" sldId="287"/>
            <ac:spMk id="18" creationId="{4DFFF830-569E-4A24-AC5C-8741A645D779}"/>
          </ac:spMkLst>
        </pc:spChg>
        <pc:spChg chg="add mod">
          <ac:chgData name="Siddarth Joshi" userId="bc4d29ca-e482-4031-a817-c6a7c744f97a" providerId="ADAL" clId="{D3A2F84A-6C9A-419A-9C7B-B5B68F50507D}" dt="2022-01-07T07:28:13.505" v="4561"/>
          <ac:spMkLst>
            <pc:docMk/>
            <pc:sldMk cId="1672141722" sldId="287"/>
            <ac:spMk id="19" creationId="{B9F7E025-A17D-40A1-A83C-60A2778D624E}"/>
          </ac:spMkLst>
        </pc:spChg>
        <pc:picChg chg="add mod">
          <ac:chgData name="Siddarth Joshi" userId="bc4d29ca-e482-4031-a817-c6a7c744f97a" providerId="ADAL" clId="{D3A2F84A-6C9A-419A-9C7B-B5B68F50507D}" dt="2022-01-07T07:28:30.771" v="4565" actId="14100"/>
          <ac:picMkLst>
            <pc:docMk/>
            <pc:sldMk cId="1672141722" sldId="287"/>
            <ac:picMk id="10" creationId="{E43B6230-C276-4E1E-AD94-ACD50AD3C225}"/>
          </ac:picMkLst>
        </pc:picChg>
        <pc:picChg chg="del">
          <ac:chgData name="Siddarth Joshi" userId="bc4d29ca-e482-4031-a817-c6a7c744f97a" providerId="ADAL" clId="{D3A2F84A-6C9A-419A-9C7B-B5B68F50507D}" dt="2022-01-07T07:28:12.850" v="4560" actId="478"/>
          <ac:picMkLst>
            <pc:docMk/>
            <pc:sldMk cId="1672141722" sldId="287"/>
            <ac:picMk id="12" creationId="{DCF3D29F-01F4-4EE3-A616-F91356F5029F}"/>
          </ac:picMkLst>
        </pc:picChg>
      </pc:sldChg>
      <pc:sldChg chg="addSp delSp modSp add mod ord">
        <pc:chgData name="Siddarth Joshi" userId="bc4d29ca-e482-4031-a817-c6a7c744f97a" providerId="ADAL" clId="{D3A2F84A-6C9A-419A-9C7B-B5B68F50507D}" dt="2022-01-07T18:26:06.184" v="5393" actId="20577"/>
        <pc:sldMkLst>
          <pc:docMk/>
          <pc:sldMk cId="4103483941" sldId="288"/>
        </pc:sldMkLst>
        <pc:spChg chg="del">
          <ac:chgData name="Siddarth Joshi" userId="bc4d29ca-e482-4031-a817-c6a7c744f97a" providerId="ADAL" clId="{D3A2F84A-6C9A-419A-9C7B-B5B68F50507D}" dt="2022-01-07T18:18:28.257" v="5287" actId="478"/>
          <ac:spMkLst>
            <pc:docMk/>
            <pc:sldMk cId="4103483941" sldId="288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6:06.184" v="5393" actId="20577"/>
          <ac:spMkLst>
            <pc:docMk/>
            <pc:sldMk cId="4103483941" sldId="288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22:48.021" v="5311" actId="1076"/>
          <ac:spMkLst>
            <pc:docMk/>
            <pc:sldMk cId="4103483941" sldId="288"/>
            <ac:spMk id="9" creationId="{B75BEFEE-B485-44AE-86DB-54BDDF2F20AF}"/>
          </ac:spMkLst>
        </pc:spChg>
        <pc:spChg chg="add mod">
          <ac:chgData name="Siddarth Joshi" userId="bc4d29ca-e482-4031-a817-c6a7c744f97a" providerId="ADAL" clId="{D3A2F84A-6C9A-419A-9C7B-B5B68F50507D}" dt="2022-01-07T18:22:48.021" v="5311" actId="1076"/>
          <ac:spMkLst>
            <pc:docMk/>
            <pc:sldMk cId="4103483941" sldId="288"/>
            <ac:spMk id="14" creationId="{8F8493F1-6460-4A51-A24A-8DE730043822}"/>
          </ac:spMkLst>
        </pc:spChg>
        <pc:spChg chg="add mod">
          <ac:chgData name="Siddarth Joshi" userId="bc4d29ca-e482-4031-a817-c6a7c744f97a" providerId="ADAL" clId="{D3A2F84A-6C9A-419A-9C7B-B5B68F50507D}" dt="2022-01-07T18:22:58.133" v="5312" actId="1076"/>
          <ac:spMkLst>
            <pc:docMk/>
            <pc:sldMk cId="4103483941" sldId="288"/>
            <ac:spMk id="15" creationId="{71F71523-1755-4E0B-A567-467CE4308144}"/>
          </ac:spMkLst>
        </pc:spChg>
        <pc:spChg chg="add mod">
          <ac:chgData name="Siddarth Joshi" userId="bc4d29ca-e482-4031-a817-c6a7c744f97a" providerId="ADAL" clId="{D3A2F84A-6C9A-419A-9C7B-B5B68F50507D}" dt="2022-01-07T18:23:52.037" v="5319" actId="14100"/>
          <ac:spMkLst>
            <pc:docMk/>
            <pc:sldMk cId="4103483941" sldId="288"/>
            <ac:spMk id="16" creationId="{0B76749B-60BE-4B16-A835-8F867CA292D1}"/>
          </ac:spMkLst>
        </pc:spChg>
        <pc:spChg chg="add del mod">
          <ac:chgData name="Siddarth Joshi" userId="bc4d29ca-e482-4031-a817-c6a7c744f97a" providerId="ADAL" clId="{D3A2F84A-6C9A-419A-9C7B-B5B68F50507D}" dt="2022-01-07T18:22:40.377" v="5310" actId="478"/>
          <ac:spMkLst>
            <pc:docMk/>
            <pc:sldMk cId="4103483941" sldId="288"/>
            <ac:spMk id="17" creationId="{7DC83039-D7BF-43CF-9435-18166528D85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18" creationId="{9CAA1137-1418-452E-8907-DB5B0C3D426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19" creationId="{F405F035-386A-4956-BB83-5B3B8297C3B3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0" creationId="{22FC6C3B-870B-43D5-8E15-CA061076BCBE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1" creationId="{8E3C0C29-D0FA-4F02-B19C-77DB0AEBE733}"/>
          </ac:spMkLst>
        </pc:spChg>
        <pc:spChg chg="add mod">
          <ac:chgData name="Siddarth Joshi" userId="bc4d29ca-e482-4031-a817-c6a7c744f97a" providerId="ADAL" clId="{D3A2F84A-6C9A-419A-9C7B-B5B68F50507D}" dt="2022-01-07T18:24:29.812" v="5355" actId="1076"/>
          <ac:spMkLst>
            <pc:docMk/>
            <pc:sldMk cId="4103483941" sldId="288"/>
            <ac:spMk id="22" creationId="{7656DABB-5607-4475-B49A-380E52463CF3}"/>
          </ac:spMkLst>
        </pc:spChg>
        <pc:spChg chg="add mod">
          <ac:chgData name="Siddarth Joshi" userId="bc4d29ca-e482-4031-a817-c6a7c744f97a" providerId="ADAL" clId="{D3A2F84A-6C9A-419A-9C7B-B5B68F50507D}" dt="2022-01-07T18:23:06.718" v="5313" actId="1076"/>
          <ac:spMkLst>
            <pc:docMk/>
            <pc:sldMk cId="4103483941" sldId="288"/>
            <ac:spMk id="23" creationId="{F811FE0C-1D65-418B-B8E4-9444986B026F}"/>
          </ac:spMkLst>
        </pc:spChg>
        <pc:spChg chg="add mod">
          <ac:chgData name="Siddarth Joshi" userId="bc4d29ca-e482-4031-a817-c6a7c744f97a" providerId="ADAL" clId="{D3A2F84A-6C9A-419A-9C7B-B5B68F50507D}" dt="2022-01-07T18:24:24.702" v="5353" actId="1076"/>
          <ac:spMkLst>
            <pc:docMk/>
            <pc:sldMk cId="4103483941" sldId="288"/>
            <ac:spMk id="24" creationId="{37E48C46-48B4-4748-B0D8-BC48A5B114F0}"/>
          </ac:spMkLst>
        </pc:spChg>
        <pc:graphicFrameChg chg="add del mod">
          <ac:chgData name="Siddarth Joshi" userId="bc4d29ca-e482-4031-a817-c6a7c744f97a" providerId="ADAL" clId="{D3A2F84A-6C9A-419A-9C7B-B5B68F50507D}" dt="2022-01-07T18:18:39.308" v="5289" actId="478"/>
          <ac:graphicFrameMkLst>
            <pc:docMk/>
            <pc:sldMk cId="4103483941" sldId="288"/>
            <ac:graphicFrameMk id="10" creationId="{56CCD111-5197-41E6-BF52-B85D27232ADB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18:40.548" v="5290" actId="478"/>
          <ac:graphicFrameMkLst>
            <pc:docMk/>
            <pc:sldMk cId="4103483941" sldId="288"/>
            <ac:graphicFrameMk id="13" creationId="{46E32346-2BE9-49DD-802E-5DE40C2D72B6}"/>
          </ac:graphicFrameMkLst>
        </pc:graphicFrameChg>
        <pc:picChg chg="add mod">
          <ac:chgData name="Siddarth Joshi" userId="bc4d29ca-e482-4031-a817-c6a7c744f97a" providerId="ADAL" clId="{D3A2F84A-6C9A-419A-9C7B-B5B68F50507D}" dt="2022-01-07T18:22:48.021" v="5311" actId="1076"/>
          <ac:picMkLst>
            <pc:docMk/>
            <pc:sldMk cId="4103483941" sldId="288"/>
            <ac:picMk id="3" creationId="{54E0B9D6-5D58-4E3D-AC64-FD16BD8CE12A}"/>
          </ac:picMkLst>
        </pc:picChg>
        <pc:picChg chg="del">
          <ac:chgData name="Siddarth Joshi" userId="bc4d29ca-e482-4031-a817-c6a7c744f97a" providerId="ADAL" clId="{D3A2F84A-6C9A-419A-9C7B-B5B68F50507D}" dt="2022-01-07T18:18:28.257" v="5287" actId="478"/>
          <ac:picMkLst>
            <pc:docMk/>
            <pc:sldMk cId="4103483941" sldId="288"/>
            <ac:picMk id="12" creationId="{DCF3D29F-01F4-4EE3-A616-F91356F5029F}"/>
          </ac:picMkLst>
        </pc:picChg>
      </pc:sldChg>
      <pc:sldChg chg="addSp delSp modSp add mod ord replId">
        <pc:chgData name="Siddarth Joshi" userId="bc4d29ca-e482-4031-a817-c6a7c744f97a" providerId="ADAL" clId="{D3A2F84A-6C9A-419A-9C7B-B5B68F50507D}" dt="2022-01-07T18:27:16.985" v="5418" actId="1076"/>
        <pc:sldMkLst>
          <pc:docMk/>
          <pc:sldMk cId="1758322502" sldId="289"/>
        </pc:sldMkLst>
        <pc:spChg chg="del mod">
          <ac:chgData name="Siddarth Joshi" userId="bc4d29ca-e482-4031-a817-c6a7c744f97a" providerId="ADAL" clId="{D3A2F84A-6C9A-419A-9C7B-B5B68F50507D}" dt="2022-01-07T18:26:33.923" v="5405" actId="478"/>
          <ac:spMkLst>
            <pc:docMk/>
            <pc:sldMk cId="1758322502" sldId="289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26:29.111" v="5403" actId="20577"/>
          <ac:spMkLst>
            <pc:docMk/>
            <pc:sldMk cId="1758322502" sldId="289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27:16.985" v="5418" actId="1076"/>
          <ac:spMkLst>
            <pc:docMk/>
            <pc:sldMk cId="1758322502" sldId="289"/>
            <ac:spMk id="9" creationId="{425C9BC2-B3AD-44A2-8D6F-807517D66B5A}"/>
          </ac:spMkLst>
        </pc:spChg>
        <pc:picChg chg="del">
          <ac:chgData name="Siddarth Joshi" userId="bc4d29ca-e482-4031-a817-c6a7c744f97a" providerId="ADAL" clId="{D3A2F84A-6C9A-419A-9C7B-B5B68F50507D}" dt="2022-01-07T18:26:35.155" v="5406" actId="478"/>
          <ac:picMkLst>
            <pc:docMk/>
            <pc:sldMk cId="1758322502" sldId="289"/>
            <ac:picMk id="12" creationId="{DCF3D29F-01F4-4EE3-A616-F91356F5029F}"/>
          </ac:picMkLst>
        </pc:picChg>
      </pc:sldChg>
      <pc:sldChg chg="addSp delSp modSp add mod ord replId">
        <pc:chgData name="Siddarth Joshi" userId="bc4d29ca-e482-4031-a817-c6a7c744f97a" providerId="ADAL" clId="{D3A2F84A-6C9A-419A-9C7B-B5B68F50507D}" dt="2022-01-07T21:47:22.299" v="7664" actId="255"/>
        <pc:sldMkLst>
          <pc:docMk/>
          <pc:sldMk cId="2756124531" sldId="290"/>
        </pc:sldMkLst>
        <pc:spChg chg="mod">
          <ac:chgData name="Siddarth Joshi" userId="bc4d29ca-e482-4031-a817-c6a7c744f97a" providerId="ADAL" clId="{D3A2F84A-6C9A-419A-9C7B-B5B68F50507D}" dt="2022-01-07T20:26:27.257" v="6131" actId="255"/>
          <ac:spMkLst>
            <pc:docMk/>
            <pc:sldMk cId="2756124531" sldId="290"/>
            <ac:spMk id="4" creationId="{58827ACC-E19D-4E38-AE05-33F188248FC2}"/>
          </ac:spMkLst>
        </pc:spChg>
        <pc:spChg chg="del">
          <ac:chgData name="Siddarth Joshi" userId="bc4d29ca-e482-4031-a817-c6a7c744f97a" providerId="ADAL" clId="{D3A2F84A-6C9A-419A-9C7B-B5B68F50507D}" dt="2022-01-07T19:00:33.618" v="6032" actId="478"/>
          <ac:spMkLst>
            <pc:docMk/>
            <pc:sldMk cId="2756124531" sldId="290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21:47:22.299" v="7664" actId="255"/>
          <ac:spMkLst>
            <pc:docMk/>
            <pc:sldMk cId="2756124531" sldId="290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20:27:33.174" v="6144" actId="14100"/>
          <ac:spMkLst>
            <pc:docMk/>
            <pc:sldMk cId="2756124531" sldId="290"/>
            <ac:spMk id="9" creationId="{B6C8E0B9-33B7-4346-B278-E984C05814A2}"/>
          </ac:spMkLst>
        </pc:spChg>
        <pc:spChg chg="mod">
          <ac:chgData name="Siddarth Joshi" userId="bc4d29ca-e482-4031-a817-c6a7c744f97a" providerId="ADAL" clId="{D3A2F84A-6C9A-419A-9C7B-B5B68F50507D}" dt="2022-01-07T20:26:27.257" v="6131" actId="255"/>
          <ac:spMkLst>
            <pc:docMk/>
            <pc:sldMk cId="2756124531" sldId="290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D3A2F84A-6C9A-419A-9C7B-B5B68F50507D}" dt="2022-01-07T20:26:42.164" v="6133" actId="478"/>
          <ac:spMkLst>
            <pc:docMk/>
            <pc:sldMk cId="2756124531" sldId="290"/>
            <ac:spMk id="14" creationId="{80A420E6-829D-4C3B-9249-10A603D831CD}"/>
          </ac:spMkLst>
        </pc:spChg>
        <pc:spChg chg="add mod">
          <ac:chgData name="Siddarth Joshi" userId="bc4d29ca-e482-4031-a817-c6a7c744f97a" providerId="ADAL" clId="{D3A2F84A-6C9A-419A-9C7B-B5B68F50507D}" dt="2022-01-07T20:27:10.080" v="6138" actId="1076"/>
          <ac:spMkLst>
            <pc:docMk/>
            <pc:sldMk cId="2756124531" sldId="290"/>
            <ac:spMk id="15" creationId="{609AEA8E-B6F4-4299-ACD8-EC855D01AAC5}"/>
          </ac:spMkLst>
        </pc:spChg>
        <pc:spChg chg="add del mod">
          <ac:chgData name="Siddarth Joshi" userId="bc4d29ca-e482-4031-a817-c6a7c744f97a" providerId="ADAL" clId="{D3A2F84A-6C9A-419A-9C7B-B5B68F50507D}" dt="2022-01-07T20:26:46.407" v="6134" actId="478"/>
          <ac:spMkLst>
            <pc:docMk/>
            <pc:sldMk cId="2756124531" sldId="290"/>
            <ac:spMk id="18" creationId="{D9C3607B-65EE-4C06-9857-84D250DB7177}"/>
          </ac:spMkLst>
        </pc:spChg>
        <pc:spChg chg="add mod">
          <ac:chgData name="Siddarth Joshi" userId="bc4d29ca-e482-4031-a817-c6a7c744f97a" providerId="ADAL" clId="{D3A2F84A-6C9A-419A-9C7B-B5B68F50507D}" dt="2022-01-07T20:27:21.095" v="6141" actId="1076"/>
          <ac:spMkLst>
            <pc:docMk/>
            <pc:sldMk cId="2756124531" sldId="290"/>
            <ac:spMk id="19" creationId="{9AB83C39-2B42-4963-BDC9-93C968CF9D76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0" creationId="{A62B097E-19AC-43E5-A06D-468B00E915A6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1" creationId="{936954AA-5F9D-4419-A3F3-A6E708B4A510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5" creationId="{0F47DC67-9E4E-42A3-A51B-B225DF64FF5B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6" creationId="{2AB0CBB6-BB4F-450E-8E2D-409489146D9A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27" creationId="{704C3F7E-57AE-4AA2-9EE8-1D41DCD67ED9}"/>
          </ac:spMkLst>
        </pc:spChg>
        <pc:spChg chg="add del mod">
          <ac:chgData name="Siddarth Joshi" userId="bc4d29ca-e482-4031-a817-c6a7c744f97a" providerId="ADAL" clId="{D3A2F84A-6C9A-419A-9C7B-B5B68F50507D}" dt="2022-01-07T20:26:49.354" v="6135" actId="478"/>
          <ac:spMkLst>
            <pc:docMk/>
            <pc:sldMk cId="2756124531" sldId="290"/>
            <ac:spMk id="28" creationId="{AD8416EF-B2DC-47AE-BA81-53AF2644C299}"/>
          </ac:spMkLst>
        </pc:spChg>
        <pc:spChg chg="add mod">
          <ac:chgData name="Siddarth Joshi" userId="bc4d29ca-e482-4031-a817-c6a7c744f97a" providerId="ADAL" clId="{D3A2F84A-6C9A-419A-9C7B-B5B68F50507D}" dt="2022-01-07T20:27:17.272" v="6140" actId="1076"/>
          <ac:spMkLst>
            <pc:docMk/>
            <pc:sldMk cId="2756124531" sldId="290"/>
            <ac:spMk id="29" creationId="{6A5FB9CB-EBC9-4A84-91A7-906E47C16AEA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35" creationId="{21236122-CB36-4358-8F7E-142C236FE539}"/>
          </ac:spMkLst>
        </pc:spChg>
        <pc:spChg chg="add mod">
          <ac:chgData name="Siddarth Joshi" userId="bc4d29ca-e482-4031-a817-c6a7c744f97a" providerId="ADAL" clId="{D3A2F84A-6C9A-419A-9C7B-B5B68F50507D}" dt="2022-01-07T20:27:05.301" v="6137" actId="1076"/>
          <ac:spMkLst>
            <pc:docMk/>
            <pc:sldMk cId="2756124531" sldId="290"/>
            <ac:spMk id="36" creationId="{77E876CA-0B1A-47A2-BBA0-F72AE1E236BE}"/>
          </ac:spMkLst>
        </pc:spChg>
        <pc:picChg chg="del">
          <ac:chgData name="Siddarth Joshi" userId="bc4d29ca-e482-4031-a817-c6a7c744f97a" providerId="ADAL" clId="{D3A2F84A-6C9A-419A-9C7B-B5B68F50507D}" dt="2022-01-07T19:00:33.618" v="6032" actId="478"/>
          <ac:picMkLst>
            <pc:docMk/>
            <pc:sldMk cId="2756124531" sldId="290"/>
            <ac:picMk id="12" creationId="{DCF3D29F-01F4-4EE3-A616-F91356F5029F}"/>
          </ac:picMkLst>
        </pc:pic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0" creationId="{EF70831A-EBA1-4B86-99BA-DE7F7AF55F2B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3" creationId="{B3E98746-3F06-467D-BA76-605DD387F4A6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6" creationId="{E4E3E182-D864-4262-91D1-A570A1FEE593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17" creationId="{2E93FAC4-DB66-41B7-B7FC-B9800E80961E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2" creationId="{92CA598F-1BDF-4F99-9453-F42D39E82072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3" creationId="{7224236E-8BFE-47B9-9766-9E5B64ABC294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24" creationId="{E4CD9B0D-6FD7-4168-A8B2-367CB18FF47C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0" creationId="{93334D67-A97A-4F03-8215-CEA2849EE65D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1" creationId="{1329C6A1-1FFB-4FE0-8070-762587FF0AEC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2" creationId="{DCB66C91-AC2F-4D50-87EB-11AD065140FE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3" creationId="{08CF3A5D-54AF-4CBB-84A8-3CF912674EC3}"/>
          </ac:cxnSpMkLst>
        </pc:cxnChg>
        <pc:cxnChg chg="add mod">
          <ac:chgData name="Siddarth Joshi" userId="bc4d29ca-e482-4031-a817-c6a7c744f97a" providerId="ADAL" clId="{D3A2F84A-6C9A-419A-9C7B-B5B68F50507D}" dt="2022-01-07T20:27:05.301" v="6137" actId="1076"/>
          <ac:cxnSpMkLst>
            <pc:docMk/>
            <pc:sldMk cId="2756124531" sldId="290"/>
            <ac:cxnSpMk id="34" creationId="{3A81A75A-CDB5-44FD-ACBF-0C63DD07600B}"/>
          </ac:cxnSpMkLst>
        </pc:cxnChg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77202183" sldId="291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78569284" sldId="29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14855948" sldId="293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3211809691" sldId="29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771503314" sldId="295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285866488" sldId="296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772594640" sldId="297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4245511103" sldId="298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128861499" sldId="299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1625102461" sldId="300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226910984" sldId="301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553526110" sldId="30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46825573" sldId="303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084540715" sldId="30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721615894" sldId="305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1912760476" sldId="306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121562235" sldId="307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802712879" sldId="308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641768389" sldId="309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777571840" sldId="310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427112287" sldId="311"/>
        </pc:sldMkLst>
      </pc:sldChg>
      <pc:sldChg chg="add del">
        <pc:chgData name="Siddarth Joshi" userId="bc4d29ca-e482-4031-a817-c6a7c744f97a" providerId="ADAL" clId="{D3A2F84A-6C9A-419A-9C7B-B5B68F50507D}" dt="2022-01-07T21:11:22.377" v="6939" actId="47"/>
        <pc:sldMkLst>
          <pc:docMk/>
          <pc:sldMk cId="3324169030" sldId="312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338686203" sldId="313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2435106768" sldId="314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444040102" sldId="315"/>
        </pc:sldMkLst>
      </pc:sldChg>
      <pc:sldChg chg="add del replId">
        <pc:chgData name="Siddarth Joshi" userId="bc4d29ca-e482-4031-a817-c6a7c744f97a" providerId="ADAL" clId="{D3A2F84A-6C9A-419A-9C7B-B5B68F50507D}" dt="2022-01-07T21:11:22.377" v="6939" actId="47"/>
        <pc:sldMkLst>
          <pc:docMk/>
          <pc:sldMk cId="1470258699" sldId="316"/>
        </pc:sldMkLst>
      </pc:sldChg>
      <pc:sldChg chg="delSp modSp add mod replId">
        <pc:chgData name="Siddarth Joshi" userId="bc4d29ca-e482-4031-a817-c6a7c744f97a" providerId="ADAL" clId="{D3A2F84A-6C9A-419A-9C7B-B5B68F50507D}" dt="2022-01-07T18:17:18.263" v="5286" actId="20577"/>
        <pc:sldMkLst>
          <pc:docMk/>
          <pc:sldMk cId="2044519996" sldId="317"/>
        </pc:sldMkLst>
        <pc:spChg chg="mod">
          <ac:chgData name="Siddarth Joshi" userId="bc4d29ca-e482-4031-a817-c6a7c744f97a" providerId="ADAL" clId="{D3A2F84A-6C9A-419A-9C7B-B5B68F50507D}" dt="2022-01-07T18:17:18.263" v="5286" actId="20577"/>
          <ac:spMkLst>
            <pc:docMk/>
            <pc:sldMk cId="2044519996" sldId="317"/>
            <ac:spMk id="7" creationId="{F7C7A618-D2B2-4724-9DA8-45D3556A9234}"/>
          </ac:spMkLst>
        </pc:spChg>
        <pc:spChg chg="mod">
          <ac:chgData name="Siddarth Joshi" userId="bc4d29ca-e482-4031-a817-c6a7c744f97a" providerId="ADAL" clId="{D3A2F84A-6C9A-419A-9C7B-B5B68F50507D}" dt="2022-01-07T18:14:22.424" v="5045" actId="20577"/>
          <ac:spMkLst>
            <pc:docMk/>
            <pc:sldMk cId="2044519996" sldId="317"/>
            <ac:spMk id="8" creationId="{BBB9B1C4-5210-4BEA-A556-2A53383A911F}"/>
          </ac:spMkLst>
        </pc:spChg>
        <pc:picChg chg="del">
          <ac:chgData name="Siddarth Joshi" userId="bc4d29ca-e482-4031-a817-c6a7c744f97a" providerId="ADAL" clId="{D3A2F84A-6C9A-419A-9C7B-B5B68F50507D}" dt="2022-01-07T18:14:28.419" v="5046" actId="478"/>
          <ac:picMkLst>
            <pc:docMk/>
            <pc:sldMk cId="2044519996" sldId="317"/>
            <ac:picMk id="12" creationId="{DCF3D29F-01F4-4EE3-A616-F91356F5029F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07:48.485" v="5003" actId="1076"/>
        <pc:sldMkLst>
          <pc:docMk/>
          <pc:sldMk cId="648521504" sldId="318"/>
        </pc:sldMkLst>
        <pc:spChg chg="add">
          <ac:chgData name="Siddarth Joshi" userId="bc4d29ca-e482-4031-a817-c6a7c744f97a" providerId="ADAL" clId="{D3A2F84A-6C9A-419A-9C7B-B5B68F50507D}" dt="2022-01-07T18:04:26.818" v="4973" actId="11529"/>
          <ac:spMkLst>
            <pc:docMk/>
            <pc:sldMk cId="648521504" sldId="318"/>
            <ac:spMk id="2" creationId="{3AA631B3-C373-45E0-A78F-D8372BBA7F8D}"/>
          </ac:spMkLst>
        </pc:spChg>
        <pc:spChg chg="del">
          <ac:chgData name="Siddarth Joshi" userId="bc4d29ca-e482-4031-a817-c6a7c744f97a" providerId="ADAL" clId="{D3A2F84A-6C9A-419A-9C7B-B5B68F50507D}" dt="2022-01-07T18:03:46.991" v="4960" actId="478"/>
          <ac:spMkLst>
            <pc:docMk/>
            <pc:sldMk cId="648521504" sldId="318"/>
            <ac:spMk id="9" creationId="{14DF6386-7A79-41A9-B48F-7F8B2A923308}"/>
          </ac:spMkLst>
        </pc:spChg>
        <pc:spChg chg="add mod">
          <ac:chgData name="Siddarth Joshi" userId="bc4d29ca-e482-4031-a817-c6a7c744f97a" providerId="ADAL" clId="{D3A2F84A-6C9A-419A-9C7B-B5B68F50507D}" dt="2022-01-07T18:04:19.847" v="4972" actId="20577"/>
          <ac:spMkLst>
            <pc:docMk/>
            <pc:sldMk cId="648521504" sldId="318"/>
            <ac:spMk id="12" creationId="{39574E63-0B43-4703-B7FF-ED2CE505D5F5}"/>
          </ac:spMkLst>
        </pc:spChg>
        <pc:spChg chg="add mod">
          <ac:chgData name="Siddarth Joshi" userId="bc4d29ca-e482-4031-a817-c6a7c744f97a" providerId="ADAL" clId="{D3A2F84A-6C9A-419A-9C7B-B5B68F50507D}" dt="2022-01-07T18:06:47.755" v="4996" actId="1076"/>
          <ac:spMkLst>
            <pc:docMk/>
            <pc:sldMk cId="648521504" sldId="318"/>
            <ac:spMk id="19" creationId="{26FF7513-8B78-4CF1-B1EE-CA47F97AEF2F}"/>
          </ac:spMkLst>
        </pc:spChg>
        <pc:spChg chg="add mod">
          <ac:chgData name="Siddarth Joshi" userId="bc4d29ca-e482-4031-a817-c6a7c744f97a" providerId="ADAL" clId="{D3A2F84A-6C9A-419A-9C7B-B5B68F50507D}" dt="2022-01-07T18:07:44.330" v="5002" actId="1076"/>
          <ac:spMkLst>
            <pc:docMk/>
            <pc:sldMk cId="648521504" sldId="318"/>
            <ac:spMk id="20" creationId="{0EA2A3AA-00A6-45D8-B62E-CD0BB85EB831}"/>
          </ac:spMkLst>
        </pc:spChg>
        <pc:spChg chg="add mod">
          <ac:chgData name="Siddarth Joshi" userId="bc4d29ca-e482-4031-a817-c6a7c744f97a" providerId="ADAL" clId="{D3A2F84A-6C9A-419A-9C7B-B5B68F50507D}" dt="2022-01-07T18:06:32.477" v="4993" actId="1076"/>
          <ac:spMkLst>
            <pc:docMk/>
            <pc:sldMk cId="648521504" sldId="318"/>
            <ac:spMk id="23" creationId="{47D1ABC4-C581-4287-B7C7-A4703BBC6EC7}"/>
          </ac:spMkLst>
        </pc:spChg>
        <pc:spChg chg="add mod">
          <ac:chgData name="Siddarth Joshi" userId="bc4d29ca-e482-4031-a817-c6a7c744f97a" providerId="ADAL" clId="{D3A2F84A-6C9A-419A-9C7B-B5B68F50507D}" dt="2022-01-07T18:06:41.656" v="4995" actId="1076"/>
          <ac:spMkLst>
            <pc:docMk/>
            <pc:sldMk cId="648521504" sldId="318"/>
            <ac:spMk id="24" creationId="{4E2BCAA9-82CD-4C1A-97A6-9EC5ED48D779}"/>
          </ac:spMkLst>
        </pc:spChg>
        <pc:spChg chg="add mod">
          <ac:chgData name="Siddarth Joshi" userId="bc4d29ca-e482-4031-a817-c6a7c744f97a" providerId="ADAL" clId="{D3A2F84A-6C9A-419A-9C7B-B5B68F50507D}" dt="2022-01-07T18:07:23.492" v="4999" actId="1076"/>
          <ac:spMkLst>
            <pc:docMk/>
            <pc:sldMk cId="648521504" sldId="318"/>
            <ac:spMk id="25" creationId="{DC205F85-18ED-4110-AEAB-5267271DC6CD}"/>
          </ac:spMkLst>
        </pc:spChg>
        <pc:spChg chg="add mod">
          <ac:chgData name="Siddarth Joshi" userId="bc4d29ca-e482-4031-a817-c6a7c744f97a" providerId="ADAL" clId="{D3A2F84A-6C9A-419A-9C7B-B5B68F50507D}" dt="2022-01-07T18:07:48.485" v="5003" actId="1076"/>
          <ac:spMkLst>
            <pc:docMk/>
            <pc:sldMk cId="648521504" sldId="318"/>
            <ac:spMk id="26" creationId="{4244C2EE-422F-47CC-AC4C-74EBF9E3CB10}"/>
          </ac:spMkLst>
        </pc:spChg>
        <pc:spChg chg="add mod">
          <ac:chgData name="Siddarth Joshi" userId="bc4d29ca-e482-4031-a817-c6a7c744f97a" providerId="ADAL" clId="{D3A2F84A-6C9A-419A-9C7B-B5B68F50507D}" dt="2022-01-07T18:07:05.497" v="4997" actId="1076"/>
          <ac:spMkLst>
            <pc:docMk/>
            <pc:sldMk cId="648521504" sldId="318"/>
            <ac:spMk id="29" creationId="{92FD23D6-C967-41C8-B08A-77AF9206E177}"/>
          </ac:spMkLst>
        </pc:spChg>
        <pc:spChg chg="add mod">
          <ac:chgData name="Siddarth Joshi" userId="bc4d29ca-e482-4031-a817-c6a7c744f97a" providerId="ADAL" clId="{D3A2F84A-6C9A-419A-9C7B-B5B68F50507D}" dt="2022-01-07T18:07:37.624" v="5001" actId="1076"/>
          <ac:spMkLst>
            <pc:docMk/>
            <pc:sldMk cId="648521504" sldId="318"/>
            <ac:spMk id="30" creationId="{4D0A7B3D-1634-4C0C-AEA1-EF20AD17E889}"/>
          </ac:spMkLst>
        </pc:spChg>
        <pc:spChg chg="add mod">
          <ac:chgData name="Siddarth Joshi" userId="bc4d29ca-e482-4031-a817-c6a7c744f97a" providerId="ADAL" clId="{D3A2F84A-6C9A-419A-9C7B-B5B68F50507D}" dt="2022-01-07T18:06:10.373" v="4991" actId="1076"/>
          <ac:spMkLst>
            <pc:docMk/>
            <pc:sldMk cId="648521504" sldId="318"/>
            <ac:spMk id="35" creationId="{33F39044-A4C8-49A3-8821-6511F41F2B17}"/>
          </ac:spMkLst>
        </pc:spChg>
        <pc:spChg chg="add mod">
          <ac:chgData name="Siddarth Joshi" userId="bc4d29ca-e482-4031-a817-c6a7c744f97a" providerId="ADAL" clId="{D3A2F84A-6C9A-419A-9C7B-B5B68F50507D}" dt="2022-01-07T18:05:44.935" v="4989" actId="1076"/>
          <ac:spMkLst>
            <pc:docMk/>
            <pc:sldMk cId="648521504" sldId="318"/>
            <ac:spMk id="36" creationId="{17016B6F-01DB-4738-86A0-FA43E4A34210}"/>
          </ac:spMkLst>
        </pc:spChg>
        <pc:spChg chg="add mod">
          <ac:chgData name="Siddarth Joshi" userId="bc4d29ca-e482-4031-a817-c6a7c744f97a" providerId="ADAL" clId="{D3A2F84A-6C9A-419A-9C7B-B5B68F50507D}" dt="2022-01-07T18:03:47.448" v="4961"/>
          <ac:spMkLst>
            <pc:docMk/>
            <pc:sldMk cId="648521504" sldId="318"/>
            <ac:spMk id="37" creationId="{A03E11B3-A952-4E03-9158-A8C796577812}"/>
          </ac:spMkLst>
        </pc:sp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0" creationId="{30B5ADB4-DD1D-43B8-9259-EEBDAF7148DB}"/>
          </ac:picMkLst>
        </pc:pic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3" creationId="{8A5D80CD-125B-4F2C-A90C-36C5A50D458D}"/>
          </ac:picMkLst>
        </pc:picChg>
        <pc:picChg chg="del">
          <ac:chgData name="Siddarth Joshi" userId="bc4d29ca-e482-4031-a817-c6a7c744f97a" providerId="ADAL" clId="{D3A2F84A-6C9A-419A-9C7B-B5B68F50507D}" dt="2022-01-07T18:03:46.991" v="4960" actId="478"/>
          <ac:picMkLst>
            <pc:docMk/>
            <pc:sldMk cId="648521504" sldId="318"/>
            <ac:picMk id="14" creationId="{9B1B3672-C833-44B5-991F-E7F6BBC5FE9A}"/>
          </ac:picMkLst>
        </pc:picChg>
        <pc:picChg chg="add mod">
          <ac:chgData name="Siddarth Joshi" userId="bc4d29ca-e482-4031-a817-c6a7c744f97a" providerId="ADAL" clId="{D3A2F84A-6C9A-419A-9C7B-B5B68F50507D}" dt="2022-01-07T18:06:29.174" v="4992" actId="1076"/>
          <ac:picMkLst>
            <pc:docMk/>
            <pc:sldMk cId="648521504" sldId="318"/>
            <ac:picMk id="15" creationId="{FFC3247A-BF93-4CF7-A42C-9D1B4488EF99}"/>
          </ac:picMkLst>
        </pc:picChg>
        <pc:picChg chg="add mod">
          <ac:chgData name="Siddarth Joshi" userId="bc4d29ca-e482-4031-a817-c6a7c744f97a" providerId="ADAL" clId="{D3A2F84A-6C9A-419A-9C7B-B5B68F50507D}" dt="2022-01-07T18:03:47.448" v="4961"/>
          <ac:picMkLst>
            <pc:docMk/>
            <pc:sldMk cId="648521504" sldId="318"/>
            <ac:picMk id="16" creationId="{503B3EBB-F8FB-4C52-95DD-5B2FD2C262BB}"/>
          </ac:picMkLst>
        </pc:picChg>
        <pc:picChg chg="add mod">
          <ac:chgData name="Siddarth Joshi" userId="bc4d29ca-e482-4031-a817-c6a7c744f97a" providerId="ADAL" clId="{D3A2F84A-6C9A-419A-9C7B-B5B68F50507D}" dt="2022-01-07T18:06:29.174" v="4992" actId="1076"/>
          <ac:picMkLst>
            <pc:docMk/>
            <pc:sldMk cId="648521504" sldId="318"/>
            <ac:picMk id="17" creationId="{BDE0A412-A7D4-48F8-BF0A-D0B7CFCEEE9D}"/>
          </ac:picMkLst>
        </pc:picChg>
        <pc:picChg chg="add mod">
          <ac:chgData name="Siddarth Joshi" userId="bc4d29ca-e482-4031-a817-c6a7c744f97a" providerId="ADAL" clId="{D3A2F84A-6C9A-419A-9C7B-B5B68F50507D}" dt="2022-01-07T18:03:47.448" v="4961"/>
          <ac:picMkLst>
            <pc:docMk/>
            <pc:sldMk cId="648521504" sldId="318"/>
            <ac:picMk id="18" creationId="{8FD1AA71-F92A-4F6B-86D5-09972D09CB46}"/>
          </ac:picMkLst>
        </pc:picChg>
        <pc:picChg chg="add mod">
          <ac:chgData name="Siddarth Joshi" userId="bc4d29ca-e482-4031-a817-c6a7c744f97a" providerId="ADAL" clId="{D3A2F84A-6C9A-419A-9C7B-B5B68F50507D}" dt="2022-01-07T18:07:18.883" v="4998" actId="1076"/>
          <ac:picMkLst>
            <pc:docMk/>
            <pc:sldMk cId="648521504" sldId="318"/>
            <ac:picMk id="21" creationId="{0DCEA311-8BCD-4CE8-B4DE-A11F9E5A23BF}"/>
          </ac:picMkLst>
        </pc:picChg>
        <pc:picChg chg="add mod">
          <ac:chgData name="Siddarth Joshi" userId="bc4d29ca-e482-4031-a817-c6a7c744f97a" providerId="ADAL" clId="{D3A2F84A-6C9A-419A-9C7B-B5B68F50507D}" dt="2022-01-07T18:07:28.978" v="5000" actId="1076"/>
          <ac:picMkLst>
            <pc:docMk/>
            <pc:sldMk cId="648521504" sldId="318"/>
            <ac:picMk id="22" creationId="{EB22FABF-1156-428B-96EE-5CB348060CEB}"/>
          </ac:picMkLst>
        </pc:picChg>
        <pc:picChg chg="add mod">
          <ac:chgData name="Siddarth Joshi" userId="bc4d29ca-e482-4031-a817-c6a7c744f97a" providerId="ADAL" clId="{D3A2F84A-6C9A-419A-9C7B-B5B68F50507D}" dt="2022-01-07T18:07:05.497" v="4997" actId="1076"/>
          <ac:picMkLst>
            <pc:docMk/>
            <pc:sldMk cId="648521504" sldId="318"/>
            <ac:picMk id="27" creationId="{988EEF36-8CD4-4843-97AE-FB14DE4555AD}"/>
          </ac:picMkLst>
        </pc:picChg>
        <pc:picChg chg="add mod">
          <ac:chgData name="Siddarth Joshi" userId="bc4d29ca-e482-4031-a817-c6a7c744f97a" providerId="ADAL" clId="{D3A2F84A-6C9A-419A-9C7B-B5B68F50507D}" dt="2022-01-07T18:07:05.497" v="4997" actId="1076"/>
          <ac:picMkLst>
            <pc:docMk/>
            <pc:sldMk cId="648521504" sldId="318"/>
            <ac:picMk id="28" creationId="{5FE8FBEA-F6C5-492B-A0C0-159CB2D4CAC7}"/>
          </ac:picMkLst>
        </pc:picChg>
        <pc:picChg chg="add mod">
          <ac:chgData name="Siddarth Joshi" userId="bc4d29ca-e482-4031-a817-c6a7c744f97a" providerId="ADAL" clId="{D3A2F84A-6C9A-419A-9C7B-B5B68F50507D}" dt="2022-01-07T18:05:58.781" v="4990" actId="1076"/>
          <ac:picMkLst>
            <pc:docMk/>
            <pc:sldMk cId="648521504" sldId="318"/>
            <ac:picMk id="31" creationId="{D07C5340-3E80-498B-BA23-C5D7071FAD68}"/>
          </ac:picMkLst>
        </pc:picChg>
        <pc:picChg chg="add mod">
          <ac:chgData name="Siddarth Joshi" userId="bc4d29ca-e482-4031-a817-c6a7c744f97a" providerId="ADAL" clId="{D3A2F84A-6C9A-419A-9C7B-B5B68F50507D}" dt="2022-01-07T18:05:44.935" v="4989" actId="1076"/>
          <ac:picMkLst>
            <pc:docMk/>
            <pc:sldMk cId="648521504" sldId="318"/>
            <ac:picMk id="32" creationId="{B987D9D2-91A6-414E-9042-B93CD3F137B7}"/>
          </ac:picMkLst>
        </pc:picChg>
        <pc:picChg chg="add mod">
          <ac:chgData name="Siddarth Joshi" userId="bc4d29ca-e482-4031-a817-c6a7c744f97a" providerId="ADAL" clId="{D3A2F84A-6C9A-419A-9C7B-B5B68F50507D}" dt="2022-01-07T18:05:58.781" v="4990" actId="1076"/>
          <ac:picMkLst>
            <pc:docMk/>
            <pc:sldMk cId="648521504" sldId="318"/>
            <ac:picMk id="33" creationId="{1F913E10-A293-4C60-A949-1C9E7D1DFACD}"/>
          </ac:picMkLst>
        </pc:picChg>
        <pc:picChg chg="add mod">
          <ac:chgData name="Siddarth Joshi" userId="bc4d29ca-e482-4031-a817-c6a7c744f97a" providerId="ADAL" clId="{D3A2F84A-6C9A-419A-9C7B-B5B68F50507D}" dt="2022-01-07T18:05:44.935" v="4989" actId="1076"/>
          <ac:picMkLst>
            <pc:docMk/>
            <pc:sldMk cId="648521504" sldId="318"/>
            <ac:picMk id="34" creationId="{D8591EDF-0943-499F-B7B5-6E506EC48113}"/>
          </ac:picMkLst>
        </pc:picChg>
      </pc:sldChg>
      <pc:sldChg chg="add del">
        <pc:chgData name="Siddarth Joshi" userId="bc4d29ca-e482-4031-a817-c6a7c744f97a" providerId="ADAL" clId="{D3A2F84A-6C9A-419A-9C7B-B5B68F50507D}" dt="2022-01-07T18:25:26.647" v="5357" actId="47"/>
        <pc:sldMkLst>
          <pc:docMk/>
          <pc:sldMk cId="2039011480" sldId="319"/>
        </pc:sldMkLst>
      </pc:sldChg>
      <pc:sldChg chg="addSp delSp modSp add mod">
        <pc:chgData name="Siddarth Joshi" userId="bc4d29ca-e482-4031-a817-c6a7c744f97a" providerId="ADAL" clId="{D3A2F84A-6C9A-419A-9C7B-B5B68F50507D}" dt="2022-01-07T18:31:08.714" v="5452" actId="14100"/>
        <pc:sldMkLst>
          <pc:docMk/>
          <pc:sldMk cId="3098852852" sldId="319"/>
        </pc:sldMkLst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2" creationId="{2F979040-BE4B-4380-B187-C18C5C405CE6}"/>
          </ac:spMkLst>
        </pc:spChg>
        <pc:spChg chg="add del mod">
          <ac:chgData name="Siddarth Joshi" userId="bc4d29ca-e482-4031-a817-c6a7c744f97a" providerId="ADAL" clId="{D3A2F84A-6C9A-419A-9C7B-B5B68F50507D}" dt="2022-01-07T18:28:58.765" v="5423" actId="478"/>
          <ac:spMkLst>
            <pc:docMk/>
            <pc:sldMk cId="3098852852" sldId="319"/>
            <ac:spMk id="5" creationId="{284ACA93-916B-447C-8AB2-FED80AFB81BA}"/>
          </ac:spMkLst>
        </pc:spChg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6" creationId="{D7CDAFBD-DC25-4D18-AC41-E5AF8EB1E8E8}"/>
          </ac:spMkLst>
        </pc:spChg>
        <pc:spChg chg="del mod">
          <ac:chgData name="Siddarth Joshi" userId="bc4d29ca-e482-4031-a817-c6a7c744f97a" providerId="ADAL" clId="{D3A2F84A-6C9A-419A-9C7B-B5B68F50507D}" dt="2022-01-07T18:28:54.108" v="5422" actId="478"/>
          <ac:spMkLst>
            <pc:docMk/>
            <pc:sldMk cId="3098852852" sldId="319"/>
            <ac:spMk id="13" creationId="{8891818F-21C4-49C0-92A3-7D92BF6D8BCD}"/>
          </ac:spMkLst>
        </pc:spChg>
        <pc:spChg chg="del">
          <ac:chgData name="Siddarth Joshi" userId="bc4d29ca-e482-4031-a817-c6a7c744f97a" providerId="ADAL" clId="{D3A2F84A-6C9A-419A-9C7B-B5B68F50507D}" dt="2022-01-07T18:28:50.309" v="5420" actId="478"/>
          <ac:spMkLst>
            <pc:docMk/>
            <pc:sldMk cId="3098852852" sldId="319"/>
            <ac:spMk id="14" creationId="{60A02034-3060-4B21-8FD1-C6E5A4FE7502}"/>
          </ac:spMkLst>
        </pc:spChg>
        <pc:spChg chg="add mod">
          <ac:chgData name="Siddarth Joshi" userId="bc4d29ca-e482-4031-a817-c6a7c744f97a" providerId="ADAL" clId="{D3A2F84A-6C9A-419A-9C7B-B5B68F50507D}" dt="2022-01-07T18:31:08.714" v="5452" actId="14100"/>
          <ac:spMkLst>
            <pc:docMk/>
            <pc:sldMk cId="3098852852" sldId="319"/>
            <ac:spMk id="15" creationId="{C563171C-4057-4150-92C5-FB51F6D62591}"/>
          </ac:spMkLst>
        </pc:spChg>
        <pc:spChg chg="del">
          <ac:chgData name="Siddarth Joshi" userId="bc4d29ca-e482-4031-a817-c6a7c744f97a" providerId="ADAL" clId="{D3A2F84A-6C9A-419A-9C7B-B5B68F50507D}" dt="2022-01-07T18:29:02.122" v="5424" actId="478"/>
          <ac:spMkLst>
            <pc:docMk/>
            <pc:sldMk cId="3098852852" sldId="319"/>
            <ac:spMk id="16" creationId="{BC2EC186-4EAC-4AFF-AE5B-5A57AD281199}"/>
          </ac:spMkLst>
        </pc:spChg>
        <pc:spChg chg="add del mod">
          <ac:chgData name="Siddarth Joshi" userId="bc4d29ca-e482-4031-a817-c6a7c744f97a" providerId="ADAL" clId="{D3A2F84A-6C9A-419A-9C7B-B5B68F50507D}" dt="2022-01-07T18:29:15.104" v="5427" actId="478"/>
          <ac:spMkLst>
            <pc:docMk/>
            <pc:sldMk cId="3098852852" sldId="319"/>
            <ac:spMk id="18" creationId="{E30DFDA1-9F09-42AE-BF6C-7378AD087DFC}"/>
          </ac:spMkLst>
        </pc:spChg>
        <pc:picChg chg="add mod">
          <ac:chgData name="Siddarth Joshi" userId="bc4d29ca-e482-4031-a817-c6a7c744f97a" providerId="ADAL" clId="{D3A2F84A-6C9A-419A-9C7B-B5B68F50507D}" dt="2022-01-07T18:29:37.610" v="5429" actId="1076"/>
          <ac:picMkLst>
            <pc:docMk/>
            <pc:sldMk cId="3098852852" sldId="319"/>
            <ac:picMk id="9" creationId="{F630E235-27DF-45CD-973C-3841629B8D61}"/>
          </ac:picMkLst>
        </pc:picChg>
        <pc:picChg chg="del">
          <ac:chgData name="Siddarth Joshi" userId="bc4d29ca-e482-4031-a817-c6a7c744f97a" providerId="ADAL" clId="{D3A2F84A-6C9A-419A-9C7B-B5B68F50507D}" dt="2022-01-07T18:28:50.309" v="5420" actId="478"/>
          <ac:picMkLst>
            <pc:docMk/>
            <pc:sldMk cId="3098852852" sldId="319"/>
            <ac:picMk id="12" creationId="{935370D2-A8AF-42D9-B70F-F3EA684A08D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48:32.835" v="5871" actId="20577"/>
        <pc:sldMkLst>
          <pc:docMk/>
          <pc:sldMk cId="4169769720" sldId="320"/>
        </pc:sldMkLst>
        <pc:spChg chg="mod">
          <ac:chgData name="Siddarth Joshi" userId="bc4d29ca-e482-4031-a817-c6a7c744f97a" providerId="ADAL" clId="{D3A2F84A-6C9A-419A-9C7B-B5B68F50507D}" dt="2022-01-07T18:34:30.688" v="5514" actId="20577"/>
          <ac:spMkLst>
            <pc:docMk/>
            <pc:sldMk cId="4169769720" sldId="320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8:38:07.836" v="5746" actId="20577"/>
          <ac:spMkLst>
            <pc:docMk/>
            <pc:sldMk cId="4169769720" sldId="320"/>
            <ac:spMk id="9" creationId="{A310CF32-CC78-4672-95D8-5DD46DBF463C}"/>
          </ac:spMkLst>
        </pc:spChg>
        <pc:spChg chg="del">
          <ac:chgData name="Siddarth Joshi" userId="bc4d29ca-e482-4031-a817-c6a7c744f97a" providerId="ADAL" clId="{D3A2F84A-6C9A-419A-9C7B-B5B68F50507D}" dt="2022-01-07T18:34:34.639" v="5515" actId="478"/>
          <ac:spMkLst>
            <pc:docMk/>
            <pc:sldMk cId="4169769720" sldId="320"/>
            <ac:spMk id="10" creationId="{5568741B-0C3B-4414-8419-5CA786F6DB31}"/>
          </ac:spMkLst>
        </pc:spChg>
        <pc:spChg chg="add mod">
          <ac:chgData name="Siddarth Joshi" userId="bc4d29ca-e482-4031-a817-c6a7c744f97a" providerId="ADAL" clId="{D3A2F84A-6C9A-419A-9C7B-B5B68F50507D}" dt="2022-01-07T18:46:44.451" v="5861" actId="1076"/>
          <ac:spMkLst>
            <pc:docMk/>
            <pc:sldMk cId="4169769720" sldId="320"/>
            <ac:spMk id="15" creationId="{BE957D7E-561B-4C5D-AF21-120E18726ECA}"/>
          </ac:spMkLst>
        </pc:spChg>
        <pc:spChg chg="add mod">
          <ac:chgData name="Siddarth Joshi" userId="bc4d29ca-e482-4031-a817-c6a7c744f97a" providerId="ADAL" clId="{D3A2F84A-6C9A-419A-9C7B-B5B68F50507D}" dt="2022-01-07T18:48:32.835" v="5871" actId="20577"/>
          <ac:spMkLst>
            <pc:docMk/>
            <pc:sldMk cId="4169769720" sldId="320"/>
            <ac:spMk id="19" creationId="{B8EFC67B-622F-490C-8075-E7C00C32B22D}"/>
          </ac:spMkLst>
        </pc:spChg>
        <pc:picChg chg="add mod">
          <ac:chgData name="Siddarth Joshi" userId="bc4d29ca-e482-4031-a817-c6a7c744f97a" providerId="ADAL" clId="{D3A2F84A-6C9A-419A-9C7B-B5B68F50507D}" dt="2022-01-07T18:34:40.990" v="5517" actId="1076"/>
          <ac:picMkLst>
            <pc:docMk/>
            <pc:sldMk cId="4169769720" sldId="320"/>
            <ac:picMk id="2050" creationId="{58BBB578-91B1-4331-85B9-F7C2BD292DF9}"/>
          </ac:picMkLst>
        </pc:picChg>
        <pc:picChg chg="add del">
          <ac:chgData name="Siddarth Joshi" userId="bc4d29ca-e482-4031-a817-c6a7c744f97a" providerId="ADAL" clId="{D3A2F84A-6C9A-419A-9C7B-B5B68F50507D}" dt="2022-01-07T18:34:51.354" v="5519" actId="478"/>
          <ac:picMkLst>
            <pc:docMk/>
            <pc:sldMk cId="4169769720" sldId="320"/>
            <ac:picMk id="2052" creationId="{34FFEF04-41EF-4412-B534-978480F50CEB}"/>
          </ac:picMkLst>
        </pc:picChg>
        <pc:cxnChg chg="add del mod">
          <ac:chgData name="Siddarth Joshi" userId="bc4d29ca-e482-4031-a817-c6a7c744f97a" providerId="ADAL" clId="{D3A2F84A-6C9A-419A-9C7B-B5B68F50507D}" dt="2022-01-07T18:46:10.183" v="5856" actId="478"/>
          <ac:cxnSpMkLst>
            <pc:docMk/>
            <pc:sldMk cId="4169769720" sldId="320"/>
            <ac:cxnSpMk id="3" creationId="{17254047-F273-49A3-970C-5C8755CB2030}"/>
          </ac:cxnSpMkLst>
        </pc:cxnChg>
        <pc:cxnChg chg="add mod">
          <ac:chgData name="Siddarth Joshi" userId="bc4d29ca-e482-4031-a817-c6a7c744f97a" providerId="ADAL" clId="{D3A2F84A-6C9A-419A-9C7B-B5B68F50507D}" dt="2022-01-07T18:47:09.402" v="5864" actId="208"/>
          <ac:cxnSpMkLst>
            <pc:docMk/>
            <pc:sldMk cId="4169769720" sldId="320"/>
            <ac:cxnSpMk id="11" creationId="{ED71D411-5C09-4198-9E57-0CCD64CFA2E0}"/>
          </ac:cxnSpMkLst>
        </pc:cxnChg>
        <pc:cxnChg chg="add del mod">
          <ac:chgData name="Siddarth Joshi" userId="bc4d29ca-e482-4031-a817-c6a7c744f97a" providerId="ADAL" clId="{D3A2F84A-6C9A-419A-9C7B-B5B68F50507D}" dt="2022-01-07T18:46:10.183" v="5856" actId="478"/>
          <ac:cxnSpMkLst>
            <pc:docMk/>
            <pc:sldMk cId="4169769720" sldId="320"/>
            <ac:cxnSpMk id="14" creationId="{D7E6775E-8EA3-4578-A25E-E3F0E16975E8}"/>
          </ac:cxnSpMkLst>
        </pc:cxnChg>
        <pc:cxnChg chg="add mod">
          <ac:chgData name="Siddarth Joshi" userId="bc4d29ca-e482-4031-a817-c6a7c744f97a" providerId="ADAL" clId="{D3A2F84A-6C9A-419A-9C7B-B5B68F50507D}" dt="2022-01-07T18:47:21.655" v="5867" actId="14100"/>
          <ac:cxnSpMkLst>
            <pc:docMk/>
            <pc:sldMk cId="4169769720" sldId="320"/>
            <ac:cxnSpMk id="17" creationId="{857E05D1-C051-49CB-AD44-6C93AEE502BF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18:44:45.069" v="5850" actId="1076"/>
        <pc:sldMkLst>
          <pc:docMk/>
          <pc:sldMk cId="206437401" sldId="321"/>
        </pc:sldMkLst>
        <pc:spChg chg="add del mod">
          <ac:chgData name="Siddarth Joshi" userId="bc4d29ca-e482-4031-a817-c6a7c744f97a" providerId="ADAL" clId="{D3A2F84A-6C9A-419A-9C7B-B5B68F50507D}" dt="2022-01-07T18:40:36.175" v="5749" actId="478"/>
          <ac:spMkLst>
            <pc:docMk/>
            <pc:sldMk cId="206437401" sldId="321"/>
            <ac:spMk id="2" creationId="{BF257B3E-1B81-4D40-80C3-5EFB8985ABE8}"/>
          </ac:spMkLst>
        </pc:spChg>
        <pc:spChg chg="del">
          <ac:chgData name="Siddarth Joshi" userId="bc4d29ca-e482-4031-a817-c6a7c744f97a" providerId="ADAL" clId="{D3A2F84A-6C9A-419A-9C7B-B5B68F50507D}" dt="2022-01-07T18:40:33.327" v="5748" actId="478"/>
          <ac:spMkLst>
            <pc:docMk/>
            <pc:sldMk cId="206437401" sldId="321"/>
            <ac:spMk id="6" creationId="{D7CDAFBD-DC25-4D18-AC41-E5AF8EB1E8E8}"/>
          </ac:spMkLst>
        </pc:spChg>
        <pc:spChg chg="del">
          <ac:chgData name="Siddarth Joshi" userId="bc4d29ca-e482-4031-a817-c6a7c744f97a" providerId="ADAL" clId="{D3A2F84A-6C9A-419A-9C7B-B5B68F50507D}" dt="2022-01-07T18:40:33.327" v="5748" actId="478"/>
          <ac:spMkLst>
            <pc:docMk/>
            <pc:sldMk cId="206437401" sldId="321"/>
            <ac:spMk id="9" creationId="{A310CF32-CC78-4672-95D8-5DD46DBF463C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0" creationId="{29DE3AF7-5D63-4BDE-A827-1F924B91E733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4" creationId="{DE7E6483-59FE-4C17-9941-AE1AD8093733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6" creationId="{6C4096B7-D6B5-4980-B811-D46E79BB72BD}"/>
          </ac:spMkLst>
        </pc:spChg>
        <pc:spChg chg="add del mod">
          <ac:chgData name="Siddarth Joshi" userId="bc4d29ca-e482-4031-a817-c6a7c744f97a" providerId="ADAL" clId="{D3A2F84A-6C9A-419A-9C7B-B5B68F50507D}" dt="2022-01-07T18:41:53.905" v="5755"/>
          <ac:spMkLst>
            <pc:docMk/>
            <pc:sldMk cId="206437401" sldId="321"/>
            <ac:spMk id="17" creationId="{32D4FD64-C6F6-4690-8C76-F078D9C207A8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18" creationId="{8D534891-4804-42AC-975E-02598F80960D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1" creationId="{19F35A09-2711-414D-BA3F-CA38FBC916FF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3" creationId="{45E84EFD-2F86-4411-9B62-C32877225334}"/>
          </ac:spMkLst>
        </pc:spChg>
        <pc:spChg chg="add del mod">
          <ac:chgData name="Siddarth Joshi" userId="bc4d29ca-e482-4031-a817-c6a7c744f97a" providerId="ADAL" clId="{D3A2F84A-6C9A-419A-9C7B-B5B68F50507D}" dt="2022-01-07T18:42:03.008" v="5763"/>
          <ac:spMkLst>
            <pc:docMk/>
            <pc:sldMk cId="206437401" sldId="321"/>
            <ac:spMk id="24" creationId="{E4D90F80-3092-406F-95C5-2749672CE831}"/>
          </ac:spMkLst>
        </pc:spChg>
        <pc:spChg chg="add mod">
          <ac:chgData name="Siddarth Joshi" userId="bc4d29ca-e482-4031-a817-c6a7c744f97a" providerId="ADAL" clId="{D3A2F84A-6C9A-419A-9C7B-B5B68F50507D}" dt="2022-01-07T18:42:53.738" v="5776" actId="1076"/>
          <ac:spMkLst>
            <pc:docMk/>
            <pc:sldMk cId="206437401" sldId="321"/>
            <ac:spMk id="25" creationId="{A1C8AAA1-5666-4DA1-8310-1D3990894C75}"/>
          </ac:spMkLst>
        </pc:spChg>
        <pc:spChg chg="add mod">
          <ac:chgData name="Siddarth Joshi" userId="bc4d29ca-e482-4031-a817-c6a7c744f97a" providerId="ADAL" clId="{D3A2F84A-6C9A-419A-9C7B-B5B68F50507D}" dt="2022-01-07T18:42:57.771" v="5777" actId="1076"/>
          <ac:spMkLst>
            <pc:docMk/>
            <pc:sldMk cId="206437401" sldId="321"/>
            <ac:spMk id="28" creationId="{9256B8B6-D72D-411F-8D70-5107122957CF}"/>
          </ac:spMkLst>
        </pc:spChg>
        <pc:spChg chg="add mod">
          <ac:chgData name="Siddarth Joshi" userId="bc4d29ca-e482-4031-a817-c6a7c744f97a" providerId="ADAL" clId="{D3A2F84A-6C9A-419A-9C7B-B5B68F50507D}" dt="2022-01-07T18:43:40.928" v="5780" actId="1076"/>
          <ac:spMkLst>
            <pc:docMk/>
            <pc:sldMk cId="206437401" sldId="321"/>
            <ac:spMk id="30" creationId="{C85F3C9A-3B18-4C91-8803-CC261CA9B9B2}"/>
          </ac:spMkLst>
        </pc:spChg>
        <pc:spChg chg="add mod">
          <ac:chgData name="Siddarth Joshi" userId="bc4d29ca-e482-4031-a817-c6a7c744f97a" providerId="ADAL" clId="{D3A2F84A-6C9A-419A-9C7B-B5B68F50507D}" dt="2022-01-07T18:43:15.326" v="5779" actId="1076"/>
          <ac:spMkLst>
            <pc:docMk/>
            <pc:sldMk cId="206437401" sldId="321"/>
            <ac:spMk id="31" creationId="{15C1EE57-4307-40D9-8992-CBDA2745D79A}"/>
          </ac:spMkLst>
        </pc:spChg>
        <pc:spChg chg="add mod">
          <ac:chgData name="Siddarth Joshi" userId="bc4d29ca-e482-4031-a817-c6a7c744f97a" providerId="ADAL" clId="{D3A2F84A-6C9A-419A-9C7B-B5B68F50507D}" dt="2022-01-07T18:43:57.230" v="5793" actId="1076"/>
          <ac:spMkLst>
            <pc:docMk/>
            <pc:sldMk cId="206437401" sldId="321"/>
            <ac:spMk id="32" creationId="{3D5B30DE-7BF7-480B-AAD2-8B73147C6149}"/>
          </ac:spMkLst>
        </pc:spChg>
        <pc:spChg chg="add mod">
          <ac:chgData name="Siddarth Joshi" userId="bc4d29ca-e482-4031-a817-c6a7c744f97a" providerId="ADAL" clId="{D3A2F84A-6C9A-419A-9C7B-B5B68F50507D}" dt="2022-01-07T18:44:36.563" v="5849" actId="20577"/>
          <ac:spMkLst>
            <pc:docMk/>
            <pc:sldMk cId="206437401" sldId="321"/>
            <ac:spMk id="33" creationId="{DD030433-2160-4D36-A306-50DA8F573991}"/>
          </ac:spMkLst>
        </pc:sp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1" creationId="{9012C55B-E5A8-4301-A487-77CC6E50FE07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2" creationId="{10CF4184-1494-4CA2-B96F-A0604B2AD56D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1:53.905" v="5755"/>
          <ac:graphicFrameMkLst>
            <pc:docMk/>
            <pc:sldMk cId="206437401" sldId="321"/>
            <ac:graphicFrameMk id="15" creationId="{4E9DED01-A444-45BC-B46C-C411EA8AA127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19" creationId="{41666C66-2531-4855-ACDF-E6E6E485716C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20" creationId="{089104B8-1927-4FA0-9BAD-995D08D4760C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2:03.008" v="5763"/>
          <ac:graphicFrameMkLst>
            <pc:docMk/>
            <pc:sldMk cId="206437401" sldId="321"/>
            <ac:graphicFrameMk id="22" creationId="{E0E39726-82DF-4293-B21F-D9E10948AED5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3:08.334" v="5778" actId="1076"/>
          <ac:graphicFrameMkLst>
            <pc:docMk/>
            <pc:sldMk cId="206437401" sldId="321"/>
            <ac:graphicFrameMk id="26" creationId="{380B07E7-10B3-4BCF-8D52-985DDA21BB27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4:45.069" v="5850" actId="1076"/>
          <ac:graphicFrameMkLst>
            <pc:docMk/>
            <pc:sldMk cId="206437401" sldId="321"/>
            <ac:graphicFrameMk id="27" creationId="{3EB696B3-1A45-4250-A3ED-B4747B367E0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43:40.928" v="5780" actId="1076"/>
          <ac:graphicFrameMkLst>
            <pc:docMk/>
            <pc:sldMk cId="206437401" sldId="321"/>
            <ac:graphicFrameMk id="29" creationId="{B1295DEE-3750-4F28-AD5F-5E954A0E5EAA}"/>
          </ac:graphicFrameMkLst>
        </pc:graphicFrameChg>
        <pc:picChg chg="del">
          <ac:chgData name="Siddarth Joshi" userId="bc4d29ca-e482-4031-a817-c6a7c744f97a" providerId="ADAL" clId="{D3A2F84A-6C9A-419A-9C7B-B5B68F50507D}" dt="2022-01-07T18:40:33.327" v="5748" actId="478"/>
          <ac:picMkLst>
            <pc:docMk/>
            <pc:sldMk cId="206437401" sldId="321"/>
            <ac:picMk id="2050" creationId="{58BBB578-91B1-4331-85B9-F7C2BD292DF9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18:59:54.280" v="6031" actId="207"/>
        <pc:sldMkLst>
          <pc:docMk/>
          <pc:sldMk cId="672567319" sldId="322"/>
        </pc:sldMkLst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5" creationId="{1779344F-E282-4D5B-B195-BC94FC7543FA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6" creationId="{191ED129-70DF-475F-BDD9-599A5E50C8F1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8" creationId="{9851AF85-B86C-477C-894D-9966E52169F9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19" creationId="{577CB0D6-2F19-42AD-916B-38ACB1BAEBFA}"/>
          </ac:spMkLst>
        </pc:spChg>
        <pc:spChg chg="add del mod">
          <ac:chgData name="Siddarth Joshi" userId="bc4d29ca-e482-4031-a817-c6a7c744f97a" providerId="ADAL" clId="{D3A2F84A-6C9A-419A-9C7B-B5B68F50507D}" dt="2022-01-07T18:49:52.383" v="5878"/>
          <ac:spMkLst>
            <pc:docMk/>
            <pc:sldMk cId="672567319" sldId="322"/>
            <ac:spMk id="20" creationId="{B9673DD5-907D-4149-865C-00D713976D9A}"/>
          </ac:spMkLst>
        </pc:spChg>
        <pc:spChg chg="add mod">
          <ac:chgData name="Siddarth Joshi" userId="bc4d29ca-e482-4031-a817-c6a7c744f97a" providerId="ADAL" clId="{D3A2F84A-6C9A-419A-9C7B-B5B68F50507D}" dt="2022-01-07T18:52:58.535" v="6026" actId="1076"/>
          <ac:spMkLst>
            <pc:docMk/>
            <pc:sldMk cId="672567319" sldId="322"/>
            <ac:spMk id="22" creationId="{9BA30462-B73A-4C62-BC64-FA05E452FB5A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23" creationId="{AF61A748-16BB-4592-9D3B-BFD26A4B64A0}"/>
          </ac:spMkLst>
        </pc:spChg>
        <pc:spChg chg="del">
          <ac:chgData name="Siddarth Joshi" userId="bc4d29ca-e482-4031-a817-c6a7c744f97a" providerId="ADAL" clId="{D3A2F84A-6C9A-419A-9C7B-B5B68F50507D}" dt="2022-01-07T18:49:46.780" v="5874" actId="478"/>
          <ac:spMkLst>
            <pc:docMk/>
            <pc:sldMk cId="672567319" sldId="322"/>
            <ac:spMk id="25" creationId="{A1C8AAA1-5666-4DA1-8310-1D3990894C75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28" creationId="{9256B8B6-D72D-411F-8D70-5107122957CF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0" creationId="{C85F3C9A-3B18-4C91-8803-CC261CA9B9B2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1" creationId="{15C1EE57-4307-40D9-8992-CBDA2745D79A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2" creationId="{3D5B30DE-7BF7-480B-AAD2-8B73147C6149}"/>
          </ac:spMkLst>
        </pc:spChg>
        <pc:spChg chg="del">
          <ac:chgData name="Siddarth Joshi" userId="bc4d29ca-e482-4031-a817-c6a7c744f97a" providerId="ADAL" clId="{D3A2F84A-6C9A-419A-9C7B-B5B68F50507D}" dt="2022-01-07T18:49:43.781" v="5873" actId="478"/>
          <ac:spMkLst>
            <pc:docMk/>
            <pc:sldMk cId="672567319" sldId="322"/>
            <ac:spMk id="33" creationId="{DD030433-2160-4D36-A306-50DA8F573991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34" creationId="{2CF0BA45-8AAC-4F67-95D7-A9F5C2C35190}"/>
          </ac:spMkLst>
        </pc:spChg>
        <pc:spChg chg="add mod">
          <ac:chgData name="Siddarth Joshi" userId="bc4d29ca-e482-4031-a817-c6a7c744f97a" providerId="ADAL" clId="{D3A2F84A-6C9A-419A-9C7B-B5B68F50507D}" dt="2022-01-07T18:53:10.349" v="6027" actId="1076"/>
          <ac:spMkLst>
            <pc:docMk/>
            <pc:sldMk cId="672567319" sldId="322"/>
            <ac:spMk id="35" creationId="{9585CDB8-F2F9-483D-AAE7-FF6340D00735}"/>
          </ac:spMkLst>
        </pc:spChg>
        <pc:spChg chg="add mod">
          <ac:chgData name="Siddarth Joshi" userId="bc4d29ca-e482-4031-a817-c6a7c744f97a" providerId="ADAL" clId="{D3A2F84A-6C9A-419A-9C7B-B5B68F50507D}" dt="2022-01-07T18:59:54.280" v="6031" actId="207"/>
          <ac:spMkLst>
            <pc:docMk/>
            <pc:sldMk cId="672567319" sldId="322"/>
            <ac:spMk id="36" creationId="{16389052-D3C9-454F-85C8-4EAA21D2AC5A}"/>
          </ac:spMkLst>
        </pc:spChg>
        <pc:spChg chg="add mod">
          <ac:chgData name="Siddarth Joshi" userId="bc4d29ca-e482-4031-a817-c6a7c744f97a" providerId="ADAL" clId="{D3A2F84A-6C9A-419A-9C7B-B5B68F50507D}" dt="2022-01-07T18:53:27.271" v="6030" actId="14100"/>
          <ac:spMkLst>
            <pc:docMk/>
            <pc:sldMk cId="672567319" sldId="322"/>
            <ac:spMk id="37" creationId="{EC1A2F88-D04E-4652-8DB3-A9E0BC9ACC9D}"/>
          </ac:spMkLst>
        </pc:spChg>
        <pc:spChg chg="add mod">
          <ac:chgData name="Siddarth Joshi" userId="bc4d29ca-e482-4031-a817-c6a7c744f97a" providerId="ADAL" clId="{D3A2F84A-6C9A-419A-9C7B-B5B68F50507D}" dt="2022-01-07T18:53:15.549" v="6028" actId="1076"/>
          <ac:spMkLst>
            <pc:docMk/>
            <pc:sldMk cId="672567319" sldId="322"/>
            <ac:spMk id="38" creationId="{982F9AFD-2A0E-4C5D-9B12-06CB3ACA38C3}"/>
          </ac:spMkLst>
        </pc:spChg>
        <pc:graphicFrameChg chg="add del mod">
          <ac:chgData name="Siddarth Joshi" userId="bc4d29ca-e482-4031-a817-c6a7c744f97a" providerId="ADAL" clId="{D3A2F84A-6C9A-419A-9C7B-B5B68F50507D}" dt="2022-01-07T18:49:52.383" v="5878"/>
          <ac:graphicFrameMkLst>
            <pc:docMk/>
            <pc:sldMk cId="672567319" sldId="322"/>
            <ac:graphicFrameMk id="14" creationId="{D6DD75E1-791A-4C17-B0B8-B40317F2058D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18:49:52.383" v="5878"/>
          <ac:graphicFrameMkLst>
            <pc:docMk/>
            <pc:sldMk cId="672567319" sldId="322"/>
            <ac:graphicFrameMk id="17" creationId="{EE01F2A9-9AA2-4045-9D78-2E34B2196C0A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52:58.535" v="6026" actId="1076"/>
          <ac:graphicFrameMkLst>
            <pc:docMk/>
            <pc:sldMk cId="672567319" sldId="322"/>
            <ac:graphicFrameMk id="21" creationId="{4E26D5F8-ED58-45D9-A1F6-3A9E6FB6E39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18:53:10.349" v="6027" actId="1076"/>
          <ac:graphicFrameMkLst>
            <pc:docMk/>
            <pc:sldMk cId="672567319" sldId="322"/>
            <ac:graphicFrameMk id="24" creationId="{71DE226F-8665-4639-8207-BB0796A27906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6" creationId="{380B07E7-10B3-4BCF-8D52-985DDA21BB27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7" creationId="{3EB696B3-1A45-4250-A3ED-B4747B367E06}"/>
          </ac:graphicFrameMkLst>
        </pc:graphicFrameChg>
        <pc:graphicFrameChg chg="del">
          <ac:chgData name="Siddarth Joshi" userId="bc4d29ca-e482-4031-a817-c6a7c744f97a" providerId="ADAL" clId="{D3A2F84A-6C9A-419A-9C7B-B5B68F50507D}" dt="2022-01-07T18:49:43.781" v="5873" actId="478"/>
          <ac:graphicFrameMkLst>
            <pc:docMk/>
            <pc:sldMk cId="672567319" sldId="322"/>
            <ac:graphicFrameMk id="29" creationId="{B1295DEE-3750-4F28-AD5F-5E954A0E5EAA}"/>
          </ac:graphicFrameMkLst>
        </pc:graphicFrameChg>
      </pc:sldChg>
      <pc:sldChg chg="addSp modSp add mod ord">
        <pc:chgData name="Siddarth Joshi" userId="bc4d29ca-e482-4031-a817-c6a7c744f97a" providerId="ADAL" clId="{D3A2F84A-6C9A-419A-9C7B-B5B68F50507D}" dt="2022-01-07T21:47:17.364" v="7663" actId="255"/>
        <pc:sldMkLst>
          <pc:docMk/>
          <pc:sldMk cId="1713536321" sldId="323"/>
        </pc:sldMkLst>
        <pc:spChg chg="mod">
          <ac:chgData name="Siddarth Joshi" userId="bc4d29ca-e482-4031-a817-c6a7c744f97a" providerId="ADAL" clId="{D3A2F84A-6C9A-419A-9C7B-B5B68F50507D}" dt="2022-01-07T19:01:29.178" v="6051" actId="255"/>
          <ac:spMkLst>
            <pc:docMk/>
            <pc:sldMk cId="1713536321" sldId="323"/>
            <ac:spMk id="4" creationId="{58827ACC-E19D-4E38-AE05-33F188248FC2}"/>
          </ac:spMkLst>
        </pc:spChg>
        <pc:spChg chg="add mod">
          <ac:chgData name="Siddarth Joshi" userId="bc4d29ca-e482-4031-a817-c6a7c744f97a" providerId="ADAL" clId="{D3A2F84A-6C9A-419A-9C7B-B5B68F50507D}" dt="2022-01-07T19:02:25.033" v="6061" actId="27636"/>
          <ac:spMkLst>
            <pc:docMk/>
            <pc:sldMk cId="1713536321" sldId="323"/>
            <ac:spMk id="5" creationId="{031CE5A2-3A62-408A-86E2-26E7EFA29178}"/>
          </ac:spMkLst>
        </pc:spChg>
        <pc:spChg chg="mod">
          <ac:chgData name="Siddarth Joshi" userId="bc4d29ca-e482-4031-a817-c6a7c744f97a" providerId="ADAL" clId="{D3A2F84A-6C9A-419A-9C7B-B5B68F50507D}" dt="2022-01-07T21:47:17.364" v="7663" actId="255"/>
          <ac:spMkLst>
            <pc:docMk/>
            <pc:sldMk cId="1713536321" sldId="323"/>
            <ac:spMk id="8" creationId="{BBB9B1C4-5210-4BEA-A556-2A53383A911F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9" creationId="{2F23CB04-C8E7-4374-89CD-A3B0505C41E7}"/>
          </ac:spMkLst>
        </pc:spChg>
        <pc:spChg chg="add mod">
          <ac:chgData name="Siddarth Joshi" userId="bc4d29ca-e482-4031-a817-c6a7c744f97a" providerId="ADAL" clId="{D3A2F84A-6C9A-419A-9C7B-B5B68F50507D}" dt="2022-01-07T19:01:50.756" v="6053" actId="1076"/>
          <ac:spMkLst>
            <pc:docMk/>
            <pc:sldMk cId="1713536321" sldId="323"/>
            <ac:spMk id="10" creationId="{B29F56CC-FD19-40EE-AE1F-8F8B48FFABBD}"/>
          </ac:spMkLst>
        </pc:spChg>
        <pc:spChg chg="mod">
          <ac:chgData name="Siddarth Joshi" userId="bc4d29ca-e482-4031-a817-c6a7c744f97a" providerId="ADAL" clId="{D3A2F84A-6C9A-419A-9C7B-B5B68F50507D}" dt="2022-01-07T19:01:29.178" v="6051" actId="255"/>
          <ac:spMkLst>
            <pc:docMk/>
            <pc:sldMk cId="1713536321" sldId="323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4" creationId="{3A8062CC-A3EE-4E59-A66A-BFA90EEFAB2B}"/>
          </ac:spMkLst>
        </pc:spChg>
        <pc:spChg chg="add mod">
          <ac:chgData name="Siddarth Joshi" userId="bc4d29ca-e482-4031-a817-c6a7c744f97a" providerId="ADAL" clId="{D3A2F84A-6C9A-419A-9C7B-B5B68F50507D}" dt="2022-01-07T19:02:13.021" v="6055" actId="1076"/>
          <ac:spMkLst>
            <pc:docMk/>
            <pc:sldMk cId="1713536321" sldId="323"/>
            <ac:spMk id="15" creationId="{156AC85E-BEC5-4B15-AE01-8441D24F9E6C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6" creationId="{DE2C938B-6B6A-4A74-8B27-2093E06D72E3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17" creationId="{B929EEDE-EB56-4C2A-8E7B-7FEC22B33AE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1" creationId="{A32EF1F5-EE07-49BC-B578-2C8868632365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4" creationId="{D138736F-46E2-4800-B61C-B85E7EDE4F6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5" creationId="{235EB018-35F8-4526-AEEC-3C565358B6C8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29" creationId="{A781F89D-4EE1-4577-9134-4A2F5AF87662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0" creationId="{7732EF65-DFDD-4871-B8BC-82B40A9C22B0}"/>
          </ac:spMkLst>
        </pc:spChg>
        <pc:spChg chg="add mod">
          <ac:chgData name="Siddarth Joshi" userId="bc4d29ca-e482-4031-a817-c6a7c744f97a" providerId="ADAL" clId="{D3A2F84A-6C9A-419A-9C7B-B5B68F50507D}" dt="2022-01-07T19:02:06.142" v="6054" actId="1076"/>
          <ac:spMkLst>
            <pc:docMk/>
            <pc:sldMk cId="1713536321" sldId="323"/>
            <ac:spMk id="31" creationId="{D0FBE2F1-BB25-4FC4-9C07-57861A33142D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2" creationId="{D87848F4-8F31-4936-9B85-4EDB8946C367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3" creationId="{BFD37A97-E92D-4C09-AF20-DF8277F7CDAA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6" creationId="{CBD93898-8D1B-48C6-9881-F8D49397F03F}"/>
          </ac:spMkLst>
        </pc:spChg>
        <pc:spChg chg="add mod">
          <ac:chgData name="Siddarth Joshi" userId="bc4d29ca-e482-4031-a817-c6a7c744f97a" providerId="ADAL" clId="{D3A2F84A-6C9A-419A-9C7B-B5B68F50507D}" dt="2022-01-07T19:01:40.376" v="6052" actId="1076"/>
          <ac:spMkLst>
            <pc:docMk/>
            <pc:sldMk cId="1713536321" sldId="323"/>
            <ac:spMk id="37" creationId="{C0B7577D-A195-420C-9355-36DB93408B26}"/>
          </ac:spMkLst>
        </pc:sp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6" creationId="{BBD6AF0E-BAB4-43FF-A67D-BAF4EC57186B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7" creationId="{9665C55D-6A07-4AFA-AD3A-2CB4B6F1D1B6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2" creationId="{A04499DF-D32E-46B4-826C-2E3876C5E307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3" creationId="{0CFD233F-E5E7-457A-93C8-58818D442D69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8" creationId="{5C55E726-7CC3-4356-9F55-520891712EB9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19" creationId="{269D2FC5-A9D6-4F21-899F-1B22A3F34657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0" creationId="{9F2419EA-B12F-442F-BF3E-93082B41089E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2" creationId="{7559CF72-8AAC-42C1-A7A2-4DA7AFE24302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3" creationId="{3FCA36FD-C853-4D53-B1D4-2DF6A01C93B5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6" creationId="{4EAE0A1D-0ECE-4F06-9C17-F3DCD1F37FF5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7" creationId="{94D9FCB1-75D6-4952-8D96-B6201D98D4E2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28" creationId="{738AE22A-A884-4C78-B9ED-1A3892078238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34" creationId="{2F0A73DC-0CB6-418F-BFAD-C867C27D3920}"/>
          </ac:cxnSpMkLst>
        </pc:cxnChg>
        <pc:cxnChg chg="add mod">
          <ac:chgData name="Siddarth Joshi" userId="bc4d29ca-e482-4031-a817-c6a7c744f97a" providerId="ADAL" clId="{D3A2F84A-6C9A-419A-9C7B-B5B68F50507D}" dt="2022-01-07T19:01:40.376" v="6052" actId="1076"/>
          <ac:cxnSpMkLst>
            <pc:docMk/>
            <pc:sldMk cId="1713536321" sldId="323"/>
            <ac:cxnSpMk id="35" creationId="{41B9F786-BD13-4A3C-8B8D-664687F19040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7:28.463" v="7665" actId="255"/>
        <pc:sldMkLst>
          <pc:docMk/>
          <pc:sldMk cId="2037034901" sldId="324"/>
        </pc:sldMkLst>
        <pc:spChg chg="add mod">
          <ac:chgData name="Siddarth Joshi" userId="bc4d29ca-e482-4031-a817-c6a7c744f97a" providerId="ADAL" clId="{D3A2F84A-6C9A-419A-9C7B-B5B68F50507D}" dt="2022-01-07T20:38:36.016" v="6158" actId="2085"/>
          <ac:spMkLst>
            <pc:docMk/>
            <pc:sldMk cId="2037034901" sldId="324"/>
            <ac:spMk id="5" creationId="{1AE08EA8-2EBA-473E-A6D6-C88FDB5362D0}"/>
          </ac:spMkLst>
        </pc:spChg>
        <pc:spChg chg="mod">
          <ac:chgData name="Siddarth Joshi" userId="bc4d29ca-e482-4031-a817-c6a7c744f97a" providerId="ADAL" clId="{D3A2F84A-6C9A-419A-9C7B-B5B68F50507D}" dt="2022-01-07T21:47:28.463" v="7665" actId="255"/>
          <ac:spMkLst>
            <pc:docMk/>
            <pc:sldMk cId="2037034901" sldId="324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42:36.428" v="6269" actId="20577"/>
          <ac:spMkLst>
            <pc:docMk/>
            <pc:sldMk cId="2037034901" sldId="324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0:28:33.969" v="6151" actId="478"/>
          <ac:spMkLst>
            <pc:docMk/>
            <pc:sldMk cId="2037034901" sldId="324"/>
            <ac:spMk id="15" creationId="{609AEA8E-B6F4-4299-ACD8-EC855D01AAC5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19" creationId="{9AB83C39-2B42-4963-BDC9-93C968CF9D76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0" creationId="{A62B097E-19AC-43E5-A06D-468B00E915A6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1" creationId="{936954AA-5F9D-4419-A3F3-A6E708B4A510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5" creationId="{0F47DC67-9E4E-42A3-A51B-B225DF64FF5B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6" creationId="{2AB0CBB6-BB4F-450E-8E2D-409489146D9A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7" creationId="{704C3F7E-57AE-4AA2-9EE8-1D41DCD67ED9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29" creationId="{6A5FB9CB-EBC9-4A84-91A7-906E47C16AEA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35" creationId="{21236122-CB36-4358-8F7E-142C236FE539}"/>
          </ac:spMkLst>
        </pc:spChg>
        <pc:spChg chg="del">
          <ac:chgData name="Siddarth Joshi" userId="bc4d29ca-e482-4031-a817-c6a7c744f97a" providerId="ADAL" clId="{D3A2F84A-6C9A-419A-9C7B-B5B68F50507D}" dt="2022-01-07T20:28:41.111" v="6152" actId="478"/>
          <ac:spMkLst>
            <pc:docMk/>
            <pc:sldMk cId="2037034901" sldId="324"/>
            <ac:spMk id="36" creationId="{77E876CA-0B1A-47A2-BBA0-F72AE1E236BE}"/>
          </ac:spMkLst>
        </pc:spChg>
        <pc:spChg chg="add mod">
          <ac:chgData name="Siddarth Joshi" userId="bc4d29ca-e482-4031-a817-c6a7c744f97a" providerId="ADAL" clId="{D3A2F84A-6C9A-419A-9C7B-B5B68F50507D}" dt="2022-01-07T20:42:06.132" v="6227" actId="20577"/>
          <ac:spMkLst>
            <pc:docMk/>
            <pc:sldMk cId="2037034901" sldId="324"/>
            <ac:spMk id="37" creationId="{8DFCDC2E-F725-4D35-9842-45A74E201AE2}"/>
          </ac:spMkLst>
        </pc:spChg>
        <pc:picChg chg="add mod">
          <ac:chgData name="Siddarth Joshi" userId="bc4d29ca-e482-4031-a817-c6a7c744f97a" providerId="ADAL" clId="{D3A2F84A-6C9A-419A-9C7B-B5B68F50507D}" dt="2022-01-07T20:37:53.718" v="6154" actId="1076"/>
          <ac:picMkLst>
            <pc:docMk/>
            <pc:sldMk cId="2037034901" sldId="324"/>
            <ac:picMk id="3" creationId="{870DD6C2-F37D-4B52-950F-BF0726C0D91A}"/>
          </ac:picMkLst>
        </pc:picChg>
        <pc:picChg chg="add mod">
          <ac:chgData name="Siddarth Joshi" userId="bc4d29ca-e482-4031-a817-c6a7c744f97a" providerId="ADAL" clId="{D3A2F84A-6C9A-419A-9C7B-B5B68F50507D}" dt="2022-01-07T20:41:25.943" v="6214" actId="1076"/>
          <ac:picMkLst>
            <pc:docMk/>
            <pc:sldMk cId="2037034901" sldId="324"/>
            <ac:picMk id="6146" creationId="{48E3B0EF-3DC8-4D25-AFAA-001A9535BA9D}"/>
          </ac:picMkLst>
        </pc:pic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0" creationId="{EF70831A-EBA1-4B86-99BA-DE7F7AF55F2B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3" creationId="{B3E98746-3F06-467D-BA76-605DD387F4A6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6" creationId="{E4E3E182-D864-4262-91D1-A570A1FEE593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17" creationId="{2E93FAC4-DB66-41B7-B7FC-B9800E80961E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2" creationId="{92CA598F-1BDF-4F99-9453-F42D39E82072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3" creationId="{7224236E-8BFE-47B9-9766-9E5B64ABC294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24" creationId="{E4CD9B0D-6FD7-4168-A8B2-367CB18FF47C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0" creationId="{93334D67-A97A-4F03-8215-CEA2849EE65D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1" creationId="{1329C6A1-1FFB-4FE0-8070-762587FF0AEC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2" creationId="{DCB66C91-AC2F-4D50-87EB-11AD065140FE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3" creationId="{08CF3A5D-54AF-4CBB-84A8-3CF912674EC3}"/>
          </ac:cxnSpMkLst>
        </pc:cxnChg>
        <pc:cxnChg chg="del">
          <ac:chgData name="Siddarth Joshi" userId="bc4d29ca-e482-4031-a817-c6a7c744f97a" providerId="ADAL" clId="{D3A2F84A-6C9A-419A-9C7B-B5B68F50507D}" dt="2022-01-07T20:28:41.111" v="6152" actId="478"/>
          <ac:cxnSpMkLst>
            <pc:docMk/>
            <pc:sldMk cId="2037034901" sldId="324"/>
            <ac:cxnSpMk id="34" creationId="{3A81A75A-CDB5-44FD-ACBF-0C63DD07600B}"/>
          </ac:cxnSpMkLst>
        </pc:cxnChg>
      </pc:sldChg>
      <pc:sldChg chg="delSp modSp add mod">
        <pc:chgData name="Siddarth Joshi" userId="bc4d29ca-e482-4031-a817-c6a7c744f97a" providerId="ADAL" clId="{D3A2F84A-6C9A-419A-9C7B-B5B68F50507D}" dt="2022-01-07T20:46:08.660" v="6464" actId="14100"/>
        <pc:sldMkLst>
          <pc:docMk/>
          <pc:sldMk cId="613922576" sldId="325"/>
        </pc:sldMkLst>
        <pc:spChg chg="del">
          <ac:chgData name="Siddarth Joshi" userId="bc4d29ca-e482-4031-a817-c6a7c744f97a" providerId="ADAL" clId="{D3A2F84A-6C9A-419A-9C7B-B5B68F50507D}" dt="2022-01-07T20:43:29.632" v="6283" actId="478"/>
          <ac:spMkLst>
            <pc:docMk/>
            <pc:sldMk cId="613922576" sldId="325"/>
            <ac:spMk id="5" creationId="{1AE08EA8-2EBA-473E-A6D6-C88FDB5362D0}"/>
          </ac:spMkLst>
        </pc:spChg>
        <pc:spChg chg="mod">
          <ac:chgData name="Siddarth Joshi" userId="bc4d29ca-e482-4031-a817-c6a7c744f97a" providerId="ADAL" clId="{D3A2F84A-6C9A-419A-9C7B-B5B68F50507D}" dt="2022-01-07T20:43:18.136" v="6280" actId="20577"/>
          <ac:spMkLst>
            <pc:docMk/>
            <pc:sldMk cId="613922576" sldId="325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46:08.660" v="6464" actId="14100"/>
          <ac:spMkLst>
            <pc:docMk/>
            <pc:sldMk cId="613922576" sldId="325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0:43:31.988" v="6284" actId="478"/>
          <ac:spMkLst>
            <pc:docMk/>
            <pc:sldMk cId="613922576" sldId="325"/>
            <ac:spMk id="37" creationId="{8DFCDC2E-F725-4D35-9842-45A74E201AE2}"/>
          </ac:spMkLst>
        </pc:spChg>
        <pc:picChg chg="del">
          <ac:chgData name="Siddarth Joshi" userId="bc4d29ca-e482-4031-a817-c6a7c744f97a" providerId="ADAL" clId="{D3A2F84A-6C9A-419A-9C7B-B5B68F50507D}" dt="2022-01-07T20:43:28.341" v="6282" actId="478"/>
          <ac:picMkLst>
            <pc:docMk/>
            <pc:sldMk cId="613922576" sldId="325"/>
            <ac:picMk id="3" creationId="{870DD6C2-F37D-4B52-950F-BF0726C0D91A}"/>
          </ac:picMkLst>
        </pc:picChg>
        <pc:picChg chg="del">
          <ac:chgData name="Siddarth Joshi" userId="bc4d29ca-e482-4031-a817-c6a7c744f97a" providerId="ADAL" clId="{D3A2F84A-6C9A-419A-9C7B-B5B68F50507D}" dt="2022-01-07T20:43:27.074" v="6281" actId="478"/>
          <ac:picMkLst>
            <pc:docMk/>
            <pc:sldMk cId="613922576" sldId="325"/>
            <ac:picMk id="6146" creationId="{48E3B0EF-3DC8-4D25-AFAA-001A9535BA9D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03:45.456" v="6795" actId="20577"/>
        <pc:sldMkLst>
          <pc:docMk/>
          <pc:sldMk cId="2192215881" sldId="326"/>
        </pc:sldMkLst>
        <pc:spChg chg="add del mod">
          <ac:chgData name="Siddarth Joshi" userId="bc4d29ca-e482-4031-a817-c6a7c744f97a" providerId="ADAL" clId="{D3A2F84A-6C9A-419A-9C7B-B5B68F50507D}" dt="2022-01-07T20:50:19.292" v="6652" actId="478"/>
          <ac:spMkLst>
            <pc:docMk/>
            <pc:sldMk cId="2192215881" sldId="326"/>
            <ac:spMk id="7" creationId="{5CECE82D-BD15-4358-B4BB-F96A0735116B}"/>
          </ac:spMkLst>
        </pc:spChg>
        <pc:spChg chg="mod">
          <ac:chgData name="Siddarth Joshi" userId="bc4d29ca-e482-4031-a817-c6a7c744f97a" providerId="ADAL" clId="{D3A2F84A-6C9A-419A-9C7B-B5B68F50507D}" dt="2022-01-07T20:46:24.531" v="6477" actId="20577"/>
          <ac:spMkLst>
            <pc:docMk/>
            <pc:sldMk cId="2192215881" sldId="326"/>
            <ac:spMk id="8" creationId="{BBB9B1C4-5210-4BEA-A556-2A53383A911F}"/>
          </ac:spMkLst>
        </pc:spChg>
        <pc:spChg chg="mod">
          <ac:chgData name="Siddarth Joshi" userId="bc4d29ca-e482-4031-a817-c6a7c744f97a" providerId="ADAL" clId="{D3A2F84A-6C9A-419A-9C7B-B5B68F50507D}" dt="2022-01-07T20:54:40.832" v="6734" actId="14100"/>
          <ac:spMkLst>
            <pc:docMk/>
            <pc:sldMk cId="2192215881" sldId="326"/>
            <ac:spMk id="9" creationId="{B6C8E0B9-33B7-4346-B278-E984C05814A2}"/>
          </ac:spMkLst>
        </pc:spChg>
        <pc:spChg chg="mod">
          <ac:chgData name="Siddarth Joshi" userId="bc4d29ca-e482-4031-a817-c6a7c744f97a" providerId="ADAL" clId="{D3A2F84A-6C9A-419A-9C7B-B5B68F50507D}" dt="2022-01-07T20:54:54.902" v="6737" actId="1076"/>
          <ac:spMkLst>
            <pc:docMk/>
            <pc:sldMk cId="2192215881" sldId="326"/>
            <ac:spMk id="11" creationId="{2DA2CC3D-A139-4741-BB7C-0A48922251A4}"/>
          </ac:spMkLst>
        </pc:spChg>
        <pc:spChg chg="add mod">
          <ac:chgData name="Siddarth Joshi" userId="bc4d29ca-e482-4031-a817-c6a7c744f97a" providerId="ADAL" clId="{D3A2F84A-6C9A-419A-9C7B-B5B68F50507D}" dt="2022-01-07T21:02:27.890" v="6743" actId="1076"/>
          <ac:spMkLst>
            <pc:docMk/>
            <pc:sldMk cId="2192215881" sldId="326"/>
            <ac:spMk id="12" creationId="{B81C98AB-03D8-40AD-B934-C3815F220713}"/>
          </ac:spMkLst>
        </pc:spChg>
        <pc:spChg chg="add mod">
          <ac:chgData name="Siddarth Joshi" userId="bc4d29ca-e482-4031-a817-c6a7c744f97a" providerId="ADAL" clId="{D3A2F84A-6C9A-419A-9C7B-B5B68F50507D}" dt="2022-01-07T21:03:45.456" v="6795" actId="20577"/>
          <ac:spMkLst>
            <pc:docMk/>
            <pc:sldMk cId="2192215881" sldId="326"/>
            <ac:spMk id="13" creationId="{9BDB1582-5443-46BD-9A56-EF32E6610DFE}"/>
          </ac:spMkLst>
        </pc:spChg>
        <pc:picChg chg="add del mod">
          <ac:chgData name="Siddarth Joshi" userId="bc4d29ca-e482-4031-a817-c6a7c744f97a" providerId="ADAL" clId="{D3A2F84A-6C9A-419A-9C7B-B5B68F50507D}" dt="2022-01-07T20:50:20.145" v="6653" actId="478"/>
          <ac:picMkLst>
            <pc:docMk/>
            <pc:sldMk cId="2192215881" sldId="326"/>
            <ac:picMk id="7170" creationId="{88F8B67C-22EA-4ADF-BA44-0437CA5B23A6}"/>
          </ac:picMkLst>
        </pc:picChg>
        <pc:picChg chg="add mod">
          <ac:chgData name="Siddarth Joshi" userId="bc4d29ca-e482-4031-a817-c6a7c744f97a" providerId="ADAL" clId="{D3A2F84A-6C9A-419A-9C7B-B5B68F50507D}" dt="2022-01-07T20:50:29.604" v="6654" actId="1076"/>
          <ac:picMkLst>
            <pc:docMk/>
            <pc:sldMk cId="2192215881" sldId="326"/>
            <ac:picMk id="7172" creationId="{D47B22F0-55D6-409D-8C18-343381622C8A}"/>
          </ac:picMkLst>
        </pc:picChg>
        <pc:picChg chg="add mod">
          <ac:chgData name="Siddarth Joshi" userId="bc4d29ca-e482-4031-a817-c6a7c744f97a" providerId="ADAL" clId="{D3A2F84A-6C9A-419A-9C7B-B5B68F50507D}" dt="2022-01-07T21:02:30.847" v="6744" actId="1076"/>
          <ac:picMkLst>
            <pc:docMk/>
            <pc:sldMk cId="2192215881" sldId="326"/>
            <ac:picMk id="7174" creationId="{2883D763-BC85-4888-B865-E29BD343EEA7}"/>
          </ac:picMkLst>
        </pc:picChg>
      </pc:sldChg>
      <pc:sldChg chg="addSp delSp modSp add mod">
        <pc:chgData name="Siddarth Joshi" userId="bc4d29ca-e482-4031-a817-c6a7c744f97a" providerId="ADAL" clId="{D3A2F84A-6C9A-419A-9C7B-B5B68F50507D}" dt="2022-01-07T21:09:58.305" v="6938" actId="313"/>
        <pc:sldMkLst>
          <pc:docMk/>
          <pc:sldMk cId="148167825" sldId="327"/>
        </pc:sldMkLst>
        <pc:spChg chg="del">
          <ac:chgData name="Siddarth Joshi" userId="bc4d29ca-e482-4031-a817-c6a7c744f97a" providerId="ADAL" clId="{D3A2F84A-6C9A-419A-9C7B-B5B68F50507D}" dt="2022-01-07T21:04:06.999" v="6797" actId="478"/>
          <ac:spMkLst>
            <pc:docMk/>
            <pc:sldMk cId="148167825" sldId="327"/>
            <ac:spMk id="9" creationId="{B6C8E0B9-33B7-4346-B278-E984C05814A2}"/>
          </ac:spMkLst>
        </pc:spChg>
        <pc:spChg chg="del">
          <ac:chgData name="Siddarth Joshi" userId="bc4d29ca-e482-4031-a817-c6a7c744f97a" providerId="ADAL" clId="{D3A2F84A-6C9A-419A-9C7B-B5B68F50507D}" dt="2022-01-07T21:04:06.999" v="6797" actId="478"/>
          <ac:spMkLst>
            <pc:docMk/>
            <pc:sldMk cId="148167825" sldId="327"/>
            <ac:spMk id="12" creationId="{B81C98AB-03D8-40AD-B934-C3815F220713}"/>
          </ac:spMkLst>
        </pc:spChg>
        <pc:spChg chg="del">
          <ac:chgData name="Siddarth Joshi" userId="bc4d29ca-e482-4031-a817-c6a7c744f97a" providerId="ADAL" clId="{D3A2F84A-6C9A-419A-9C7B-B5B68F50507D}" dt="2022-01-07T21:08:20.143" v="6801" actId="478"/>
          <ac:spMkLst>
            <pc:docMk/>
            <pc:sldMk cId="148167825" sldId="327"/>
            <ac:spMk id="13" creationId="{9BDB1582-5443-46BD-9A56-EF32E6610DFE}"/>
          </ac:spMkLst>
        </pc:spChg>
        <pc:spChg chg="add mod">
          <ac:chgData name="Siddarth Joshi" userId="bc4d29ca-e482-4031-a817-c6a7c744f97a" providerId="ADAL" clId="{D3A2F84A-6C9A-419A-9C7B-B5B68F50507D}" dt="2022-01-07T21:09:58.305" v="6938" actId="313"/>
          <ac:spMkLst>
            <pc:docMk/>
            <pc:sldMk cId="148167825" sldId="327"/>
            <ac:spMk id="14" creationId="{7DAE6513-A349-4165-A401-A2929F82167D}"/>
          </ac:spMkLst>
        </pc:spChg>
        <pc:picChg chg="add mod">
          <ac:chgData name="Siddarth Joshi" userId="bc4d29ca-e482-4031-a817-c6a7c744f97a" providerId="ADAL" clId="{D3A2F84A-6C9A-419A-9C7B-B5B68F50507D}" dt="2022-01-07T21:07:55.455" v="6800" actId="1076"/>
          <ac:picMkLst>
            <pc:docMk/>
            <pc:sldMk cId="148167825" sldId="327"/>
            <ac:picMk id="3" creationId="{D55EDC8E-F369-4216-AC7D-9AE1856669C2}"/>
          </ac:picMkLst>
        </pc:picChg>
        <pc:picChg chg="del">
          <ac:chgData name="Siddarth Joshi" userId="bc4d29ca-e482-4031-a817-c6a7c744f97a" providerId="ADAL" clId="{D3A2F84A-6C9A-419A-9C7B-B5B68F50507D}" dt="2022-01-07T21:04:06.999" v="6797" actId="478"/>
          <ac:picMkLst>
            <pc:docMk/>
            <pc:sldMk cId="148167825" sldId="327"/>
            <ac:picMk id="7172" creationId="{D47B22F0-55D6-409D-8C18-343381622C8A}"/>
          </ac:picMkLst>
        </pc:picChg>
        <pc:picChg chg="del">
          <ac:chgData name="Siddarth Joshi" userId="bc4d29ca-e482-4031-a817-c6a7c744f97a" providerId="ADAL" clId="{D3A2F84A-6C9A-419A-9C7B-B5B68F50507D}" dt="2022-01-07T21:04:06.999" v="6797" actId="478"/>
          <ac:picMkLst>
            <pc:docMk/>
            <pc:sldMk cId="148167825" sldId="327"/>
            <ac:picMk id="7174" creationId="{2883D763-BC85-4888-B865-E29BD343EEA7}"/>
          </ac:picMkLst>
        </pc:picChg>
      </pc:sldChg>
      <pc:sldChg chg="modSp add mod">
        <pc:chgData name="Siddarth Joshi" userId="bc4d29ca-e482-4031-a817-c6a7c744f97a" providerId="ADAL" clId="{D3A2F84A-6C9A-419A-9C7B-B5B68F50507D}" dt="2022-01-07T21:24:12.008" v="7495" actId="20577"/>
        <pc:sldMkLst>
          <pc:docMk/>
          <pc:sldMk cId="3063750106" sldId="328"/>
        </pc:sldMkLst>
        <pc:spChg chg="mod">
          <ac:chgData name="Siddarth Joshi" userId="bc4d29ca-e482-4031-a817-c6a7c744f97a" providerId="ADAL" clId="{D3A2F84A-6C9A-419A-9C7B-B5B68F50507D}" dt="2022-01-07T21:24:12.008" v="7495" actId="20577"/>
          <ac:spMkLst>
            <pc:docMk/>
            <pc:sldMk cId="3063750106" sldId="328"/>
            <ac:spMk id="7" creationId="{F7C7A618-D2B2-4724-9DA8-45D3556A9234}"/>
          </ac:spMkLst>
        </pc:spChg>
      </pc:sldChg>
      <pc:sldChg chg="addSp delSp modSp add mod">
        <pc:chgData name="Siddarth Joshi" userId="bc4d29ca-e482-4031-a817-c6a7c744f97a" providerId="ADAL" clId="{D3A2F84A-6C9A-419A-9C7B-B5B68F50507D}" dt="2022-01-07T21:30:42.808" v="7539" actId="1076"/>
        <pc:sldMkLst>
          <pc:docMk/>
          <pc:sldMk cId="2512529107" sldId="329"/>
        </pc:sldMkLst>
        <pc:spChg chg="mod">
          <ac:chgData name="Siddarth Joshi" userId="bc4d29ca-e482-4031-a817-c6a7c744f97a" providerId="ADAL" clId="{D3A2F84A-6C9A-419A-9C7B-B5B68F50507D}" dt="2022-01-07T21:29:35.579" v="7521" actId="20577"/>
          <ac:spMkLst>
            <pc:docMk/>
            <pc:sldMk cId="2512529107" sldId="329"/>
            <ac:spMk id="8" creationId="{BBB9B1C4-5210-4BEA-A556-2A53383A911F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5" creationId="{6D73BC17-DE44-41CA-A679-2E8686ABC80E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6" creationId="{DB2C9E75-BB3D-4546-8FF5-910CDE45CB59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7" creationId="{E369FD65-8D44-4407-A463-21831B09C56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8" creationId="{EE07F022-9C90-430C-B03E-6D53B5141437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19" creationId="{3B6C4CD9-D8F6-41FA-8760-BFF1AFC62F44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0" creationId="{DD477143-157D-47F1-A32C-53A56BF34A08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22" creationId="{9BA30462-B73A-4C62-BC64-FA05E452FB5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23" creationId="{AF61A748-16BB-4592-9D3B-BFD26A4B64A0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5" creationId="{4AC575D1-441B-4833-9876-0C3921E9418D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6" creationId="{0864807E-CBCC-4CC5-AFD2-40DA23E210B9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7" creationId="{B0F288D2-C464-4B7B-A98D-D1EAF403AAF2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8" creationId="{BAFD33E8-D7BB-4116-8CED-C664C833BFBD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29" creationId="{20543317-6C21-4346-9003-F642A8BE876E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0" creationId="{F8B80272-199B-429E-A4B9-588A72D14244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1" creationId="{0BA2E5FC-F56A-4055-BC68-369236D1F3B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2" creationId="{7903003F-676F-4E5C-A6D3-46334015BDFF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3" creationId="{AEBEF3D4-582B-4DD7-AA6A-CD8C889097D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4" creationId="{2CF0BA45-8AAC-4F67-95D7-A9F5C2C35190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5" creationId="{9585CDB8-F2F9-483D-AAE7-FF6340D00735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6" creationId="{16389052-D3C9-454F-85C8-4EAA21D2AC5A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7" creationId="{EC1A2F88-D04E-4652-8DB3-A9E0BC9ACC9D}"/>
          </ac:spMkLst>
        </pc:spChg>
        <pc:spChg chg="del">
          <ac:chgData name="Siddarth Joshi" userId="bc4d29ca-e482-4031-a817-c6a7c744f97a" providerId="ADAL" clId="{D3A2F84A-6C9A-419A-9C7B-B5B68F50507D}" dt="2022-01-07T21:29:42.691" v="7522" actId="478"/>
          <ac:spMkLst>
            <pc:docMk/>
            <pc:sldMk cId="2512529107" sldId="329"/>
            <ac:spMk id="38" creationId="{982F9AFD-2A0E-4C5D-9B12-06CB3ACA38C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39" creationId="{62565F8C-743B-49B5-8CC7-38BBF49E609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0" creationId="{97A4D607-B9D2-43B0-AE97-DFBA2D60BE1C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1" creationId="{5F4E94E6-4AFF-4633-AFFC-97B3DE82653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2" creationId="{0212FA38-FBDF-4E16-A184-150AC391A9D6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3" creationId="{6E9E73D0-DCA0-4278-BC3A-E9651C8102A3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4" creationId="{CFBADBC0-393E-4275-957B-0BF65A1082F0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5" creationId="{82AC69FC-7B5A-4FB9-8FFB-89488246D5D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7" creationId="{6367D609-5749-486E-8B96-A8002237A4E1}"/>
          </ac:spMkLst>
        </pc:spChg>
        <pc:spChg chg="add del mod">
          <ac:chgData name="Siddarth Joshi" userId="bc4d29ca-e482-4031-a817-c6a7c744f97a" providerId="ADAL" clId="{D3A2F84A-6C9A-419A-9C7B-B5B68F50507D}" dt="2022-01-07T21:29:47.960" v="7526"/>
          <ac:spMkLst>
            <pc:docMk/>
            <pc:sldMk cId="2512529107" sldId="329"/>
            <ac:spMk id="48" creationId="{7566B5B6-7235-4B22-A443-802EB3E336C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0" creationId="{B46953C7-DDEA-4B59-8EBC-C88D3BBBCEC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1" creationId="{DD08FDDF-89EB-4F3D-B5B8-C5BC4318FE5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2" creationId="{BA657BA5-D482-41B0-8B2F-28311969DC3D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3" creationId="{97DE59CD-9B93-4EE5-BEC5-820CA2BFC563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4" creationId="{82BF0B72-6DD7-4C68-8FFB-36A4E8CCB6E3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5" creationId="{A3ABB979-1DDA-4235-AB8A-C0BE8EC725BB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6" creationId="{3A96AADA-1E72-49BF-8421-90D28014FDDA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7" creationId="{AFDABA67-909C-474C-83B0-B80D97EF711B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8" creationId="{BCF8B9D8-807B-4BCC-B1DE-B23518EE3B7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59" creationId="{FFFFB53B-3AC2-4892-A5BB-CD84755A139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0" creationId="{42F809ED-B9B4-4F68-9EA0-617C03D7BD7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1" creationId="{B5BA7BF7-03E9-4887-ABC1-9D01A5F569C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2" creationId="{4B70EAED-BDCF-4A29-9F78-2521DEC7C44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3" creationId="{B6BE89AF-481C-41AC-A7F1-2194063C9996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4" creationId="{FE044B84-26E5-4D74-8BF4-314FDCF691F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5" creationId="{D31DBF0E-2CC6-4EF1-BD64-1FF58591FA7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6" creationId="{51A18215-A615-414C-B23B-506BEC940E58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7" creationId="{9DA06A41-72BA-4FD8-BC7C-92B0966AC6F1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8" creationId="{F139154E-451E-4572-8097-9B456570475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69" creationId="{C733476D-9BDE-48E6-8E44-7256781A04B5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0" creationId="{0C27883A-E952-4B93-8ABD-19E89C7CA0FC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1" creationId="{6C9A3228-FC40-48B8-8625-DAE33752F467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3" creationId="{7BB16671-CE6F-4CD3-B4AE-EC35455E09DF}"/>
          </ac:spMkLst>
        </pc:spChg>
        <pc:spChg chg="add mod">
          <ac:chgData name="Siddarth Joshi" userId="bc4d29ca-e482-4031-a817-c6a7c744f97a" providerId="ADAL" clId="{D3A2F84A-6C9A-419A-9C7B-B5B68F50507D}" dt="2022-01-07T21:30:18.381" v="7537" actId="1076"/>
          <ac:spMkLst>
            <pc:docMk/>
            <pc:sldMk cId="2512529107" sldId="329"/>
            <ac:spMk id="74" creationId="{6E664C66-BA50-46FB-89FD-0836C0C21959}"/>
          </ac:spMkLst>
        </pc:spChg>
        <pc:graphicFrameChg chg="add del mod">
          <ac:chgData name="Siddarth Joshi" userId="bc4d29ca-e482-4031-a817-c6a7c744f97a" providerId="ADAL" clId="{D3A2F84A-6C9A-419A-9C7B-B5B68F50507D}" dt="2022-01-07T21:29:47.960" v="7526"/>
          <ac:graphicFrameMkLst>
            <pc:docMk/>
            <pc:sldMk cId="2512529107" sldId="329"/>
            <ac:graphicFrameMk id="14" creationId="{245C252B-8A56-4882-BA12-2491880E53A4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29:42.691" v="7522" actId="478"/>
          <ac:graphicFrameMkLst>
            <pc:docMk/>
            <pc:sldMk cId="2512529107" sldId="329"/>
            <ac:graphicFrameMk id="21" creationId="{4E26D5F8-ED58-45D9-A1F6-3A9E6FB6E396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29:42.691" v="7522" actId="478"/>
          <ac:graphicFrameMkLst>
            <pc:docMk/>
            <pc:sldMk cId="2512529107" sldId="329"/>
            <ac:graphicFrameMk id="24" creationId="{71DE226F-8665-4639-8207-BB0796A27906}"/>
          </ac:graphicFrameMkLst>
        </pc:graphicFrameChg>
        <pc:graphicFrameChg chg="add del mod">
          <ac:chgData name="Siddarth Joshi" userId="bc4d29ca-e482-4031-a817-c6a7c744f97a" providerId="ADAL" clId="{D3A2F84A-6C9A-419A-9C7B-B5B68F50507D}" dt="2022-01-07T21:29:47.960" v="7526"/>
          <ac:graphicFrameMkLst>
            <pc:docMk/>
            <pc:sldMk cId="2512529107" sldId="329"/>
            <ac:graphicFrameMk id="46" creationId="{6C3454F0-2C5B-47A4-88F6-F4C2AEF08838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21:30:29.856" v="7538" actId="1076"/>
          <ac:graphicFrameMkLst>
            <pc:docMk/>
            <pc:sldMk cId="2512529107" sldId="329"/>
            <ac:graphicFrameMk id="49" creationId="{80F18387-ECF0-456A-9426-EAB632A13E56}"/>
          </ac:graphicFrameMkLst>
        </pc:graphicFrameChg>
        <pc:graphicFrameChg chg="add mod">
          <ac:chgData name="Siddarth Joshi" userId="bc4d29ca-e482-4031-a817-c6a7c744f97a" providerId="ADAL" clId="{D3A2F84A-6C9A-419A-9C7B-B5B68F50507D}" dt="2022-01-07T21:30:42.808" v="7539" actId="1076"/>
          <ac:graphicFrameMkLst>
            <pc:docMk/>
            <pc:sldMk cId="2512529107" sldId="329"/>
            <ac:graphicFrameMk id="72" creationId="{27E304DD-5765-49B1-A6B4-BF0B33ABFE49}"/>
          </ac:graphicFrameMkLst>
        </pc:graphicFrameChg>
      </pc:sldChg>
      <pc:sldChg chg="addSp delSp modSp add mod modAnim">
        <pc:chgData name="Siddarth Joshi" userId="bc4d29ca-e482-4031-a817-c6a7c744f97a" providerId="ADAL" clId="{D3A2F84A-6C9A-419A-9C7B-B5B68F50507D}" dt="2022-01-07T21:33:52.437" v="7559" actId="20577"/>
        <pc:sldMkLst>
          <pc:docMk/>
          <pc:sldMk cId="3281738354" sldId="330"/>
        </pc:sldMkLst>
        <pc:spChg chg="add mod">
          <ac:chgData name="Siddarth Joshi" userId="bc4d29ca-e482-4031-a817-c6a7c744f97a" providerId="ADAL" clId="{D3A2F84A-6C9A-419A-9C7B-B5B68F50507D}" dt="2022-01-07T21:32:56.571" v="7553" actId="27636"/>
          <ac:spMkLst>
            <pc:docMk/>
            <pc:sldMk cId="3281738354" sldId="330"/>
            <ac:spMk id="31" creationId="{130A0B7D-EBD0-412C-81E7-95D542337780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34" creationId="{76AC3525-BBA8-440D-AEC4-ACAD17D9A914}"/>
          </ac:spMkLst>
        </pc:spChg>
        <pc:spChg chg="add mod">
          <ac:chgData name="Siddarth Joshi" userId="bc4d29ca-e482-4031-a817-c6a7c744f97a" providerId="ADAL" clId="{D3A2F84A-6C9A-419A-9C7B-B5B68F50507D}" dt="2022-01-07T21:32:51.872" v="7551" actId="1076"/>
          <ac:spMkLst>
            <pc:docMk/>
            <pc:sldMk cId="3281738354" sldId="330"/>
            <ac:spMk id="35" creationId="{190B803E-1BC7-4DE5-9EC4-0BFB939CC129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36" creationId="{B292D4F3-4BB0-436A-88C7-595B40993E8E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0" creationId="{B16312F2-1817-441E-A2CF-708AB1E0E9B4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1" creationId="{90EF2E09-849E-406C-98BD-82DABC0CF931}"/>
          </ac:spMkLst>
        </pc:spChg>
        <pc:spChg chg="add mod">
          <ac:chgData name="Siddarth Joshi" userId="bc4d29ca-e482-4031-a817-c6a7c744f97a" providerId="ADAL" clId="{D3A2F84A-6C9A-419A-9C7B-B5B68F50507D}" dt="2022-01-07T21:32:45.019" v="7550" actId="1076"/>
          <ac:spMkLst>
            <pc:docMk/>
            <pc:sldMk cId="3281738354" sldId="330"/>
            <ac:spMk id="42" creationId="{10D9D69B-6FCA-4A44-91EB-6C158A1E36D7}"/>
          </ac:spMkLst>
        </pc:spChg>
        <pc:spChg chg="add mod">
          <ac:chgData name="Siddarth Joshi" userId="bc4d29ca-e482-4031-a817-c6a7c744f97a" providerId="ADAL" clId="{D3A2F84A-6C9A-419A-9C7B-B5B68F50507D}" dt="2022-01-07T21:33:52.437" v="7559" actId="20577"/>
          <ac:spMkLst>
            <pc:docMk/>
            <pc:sldMk cId="3281738354" sldId="330"/>
            <ac:spMk id="45" creationId="{970DA6D2-D877-4E5A-A760-90F29855466E}"/>
          </ac:spMkLst>
        </pc:spChg>
        <pc:spChg chg="add mod">
          <ac:chgData name="Siddarth Joshi" userId="bc4d29ca-e482-4031-a817-c6a7c744f97a" providerId="ADAL" clId="{D3A2F84A-6C9A-419A-9C7B-B5B68F50507D}" dt="2022-01-07T21:33:09.309" v="7557" actId="14100"/>
          <ac:spMkLst>
            <pc:docMk/>
            <pc:sldMk cId="3281738354" sldId="330"/>
            <ac:spMk id="47" creationId="{8297B9F5-7110-4ED8-B1A1-51AC204A6420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0" creationId="{B46953C7-DDEA-4B59-8EBC-C88D3BBBCEC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1" creationId="{DD08FDDF-89EB-4F3D-B5B8-C5BC4318FE5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2" creationId="{BA657BA5-D482-41B0-8B2F-28311969DC3D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3" creationId="{97DE59CD-9B93-4EE5-BEC5-820CA2BFC563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4" creationId="{82BF0B72-6DD7-4C68-8FFB-36A4E8CCB6E3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5" creationId="{A3ABB979-1DDA-4235-AB8A-C0BE8EC725BB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6" creationId="{3A96AADA-1E72-49BF-8421-90D28014FDDA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7" creationId="{AFDABA67-909C-474C-83B0-B80D97EF711B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8" creationId="{BCF8B9D8-807B-4BCC-B1DE-B23518EE3B7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59" creationId="{FFFFB53B-3AC2-4892-A5BB-CD84755A139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0" creationId="{42F809ED-B9B4-4F68-9EA0-617C03D7BD7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1" creationId="{B5BA7BF7-03E9-4887-ABC1-9D01A5F569C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2" creationId="{4B70EAED-BDCF-4A29-9F78-2521DEC7C44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3" creationId="{B6BE89AF-481C-41AC-A7F1-2194063C9996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4" creationId="{FE044B84-26E5-4D74-8BF4-314FDCF691F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5" creationId="{D31DBF0E-2CC6-4EF1-BD64-1FF58591FA7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6" creationId="{51A18215-A615-414C-B23B-506BEC940E58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7" creationId="{9DA06A41-72BA-4FD8-BC7C-92B0966AC6F1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8" creationId="{F139154E-451E-4572-8097-9B456570475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69" creationId="{C733476D-9BDE-48E6-8E44-7256781A04B5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0" creationId="{0C27883A-E952-4B93-8ABD-19E89C7CA0FC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1" creationId="{6C9A3228-FC40-48B8-8625-DAE33752F467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3" creationId="{7BB16671-CE6F-4CD3-B4AE-EC35455E09DF}"/>
          </ac:spMkLst>
        </pc:spChg>
        <pc:spChg chg="del">
          <ac:chgData name="Siddarth Joshi" userId="bc4d29ca-e482-4031-a817-c6a7c744f97a" providerId="ADAL" clId="{D3A2F84A-6C9A-419A-9C7B-B5B68F50507D}" dt="2022-01-07T21:32:06.296" v="7541" actId="478"/>
          <ac:spMkLst>
            <pc:docMk/>
            <pc:sldMk cId="3281738354" sldId="330"/>
            <ac:spMk id="74" creationId="{6E664C66-BA50-46FB-89FD-0836C0C21959}"/>
          </ac:spMkLst>
        </pc:spChg>
        <pc:graphicFrameChg chg="del">
          <ac:chgData name="Siddarth Joshi" userId="bc4d29ca-e482-4031-a817-c6a7c744f97a" providerId="ADAL" clId="{D3A2F84A-6C9A-419A-9C7B-B5B68F50507D}" dt="2022-01-07T21:32:06.296" v="7541" actId="478"/>
          <ac:graphicFrameMkLst>
            <pc:docMk/>
            <pc:sldMk cId="3281738354" sldId="330"/>
            <ac:graphicFrameMk id="49" creationId="{80F18387-ECF0-456A-9426-EAB632A13E56}"/>
          </ac:graphicFrameMkLst>
        </pc:graphicFrameChg>
        <pc:graphicFrameChg chg="del">
          <ac:chgData name="Siddarth Joshi" userId="bc4d29ca-e482-4031-a817-c6a7c744f97a" providerId="ADAL" clId="{D3A2F84A-6C9A-419A-9C7B-B5B68F50507D}" dt="2022-01-07T21:32:06.296" v="7541" actId="478"/>
          <ac:graphicFrameMkLst>
            <pc:docMk/>
            <pc:sldMk cId="3281738354" sldId="330"/>
            <ac:graphicFrameMk id="72" creationId="{27E304DD-5765-49B1-A6B4-BF0B33ABFE49}"/>
          </ac:graphicFrameMkLst>
        </pc:graphicFrame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2" creationId="{EB4456F5-A1F1-4704-ADF7-6689D6D5C38D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3" creationId="{22B79B4C-B058-4635-99CC-2F331ABE4A5C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7" creationId="{D2A5627E-CEBD-4626-9ACB-84880005978C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8" creationId="{77168F95-2AA2-4DE2-A779-34C9E7AA4C4F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39" creationId="{50E3AC93-510E-4600-8D97-220F0FED634F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43" creationId="{7EA92A87-8FB4-4079-A3C1-7D8F8EF83B2B}"/>
          </ac:cxnSpMkLst>
        </pc:cxnChg>
        <pc:cxnChg chg="add mod">
          <ac:chgData name="Siddarth Joshi" userId="bc4d29ca-e482-4031-a817-c6a7c744f97a" providerId="ADAL" clId="{D3A2F84A-6C9A-419A-9C7B-B5B68F50507D}" dt="2022-01-07T21:32:45.019" v="7550" actId="1076"/>
          <ac:cxnSpMkLst>
            <pc:docMk/>
            <pc:sldMk cId="3281738354" sldId="330"/>
            <ac:cxnSpMk id="44" creationId="{8ACFBD0F-6EA7-447D-A921-96759343911D}"/>
          </ac:cxnSpMkLst>
        </pc:cxnChg>
      </pc:sldChg>
      <pc:sldChg chg="addSp delSp modSp add mod delAnim">
        <pc:chgData name="Siddarth Joshi" userId="bc4d29ca-e482-4031-a817-c6a7c744f97a" providerId="ADAL" clId="{D3A2F84A-6C9A-419A-9C7B-B5B68F50507D}" dt="2022-01-07T21:36:05.967" v="7610" actId="1076"/>
        <pc:sldMkLst>
          <pc:docMk/>
          <pc:sldMk cId="3120521297" sldId="331"/>
        </pc:sldMkLst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13" creationId="{3D1A0AD3-0917-422A-9F0B-021E4C4B3B87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21" creationId="{04B08D62-34A9-48F8-AF42-AD90B4479E51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3" creationId="{E9FA0432-F4FA-41C2-93EA-5ED48478B72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4" creationId="{4457905C-4BB6-4F0E-9F4D-B09A44A2D54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5" creationId="{35957513-CEC0-4A9F-AE2F-A88216E2C76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6" creationId="{D09B399C-98C1-4200-900B-770B33E54288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7" creationId="{B02FFB07-9E50-4AC5-8AF6-45750B4C43B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8" creationId="{904FFDAF-1EDD-47E3-B3AA-CF1B26D5061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29" creationId="{180EED7D-2E7D-45F2-AD79-37E4668D358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30" creationId="{02A68C7F-687A-4655-BBF8-570A5B566C96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1" creationId="{130A0B7D-EBD0-412C-81E7-95D542337780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4" creationId="{76AC3525-BBA8-440D-AEC4-ACAD17D9A914}"/>
          </ac:spMkLst>
        </pc:spChg>
        <pc:spChg chg="del">
          <ac:chgData name="Siddarth Joshi" userId="bc4d29ca-e482-4031-a817-c6a7c744f97a" providerId="ADAL" clId="{D3A2F84A-6C9A-419A-9C7B-B5B68F50507D}" dt="2022-01-07T21:34:47.395" v="7562" actId="478"/>
          <ac:spMkLst>
            <pc:docMk/>
            <pc:sldMk cId="3120521297" sldId="331"/>
            <ac:spMk id="35" creationId="{190B803E-1BC7-4DE5-9EC4-0BFB939CC129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36" creationId="{B292D4F3-4BB0-436A-88C7-595B40993E8E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0" creationId="{B16312F2-1817-441E-A2CF-708AB1E0E9B4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1" creationId="{90EF2E09-849E-406C-98BD-82DABC0CF931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2" creationId="{10D9D69B-6FCA-4A44-91EB-6C158A1E36D7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5" creationId="{970DA6D2-D877-4E5A-A760-90F29855466E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6" creationId="{444FC9B2-1AFF-4719-AED6-038562311FE7}"/>
          </ac:spMkLst>
        </pc:spChg>
        <pc:spChg chg="del">
          <ac:chgData name="Siddarth Joshi" userId="bc4d29ca-e482-4031-a817-c6a7c744f97a" providerId="ADAL" clId="{D3A2F84A-6C9A-419A-9C7B-B5B68F50507D}" dt="2022-01-07T21:34:43.232" v="7561" actId="478"/>
          <ac:spMkLst>
            <pc:docMk/>
            <pc:sldMk cId="3120521297" sldId="331"/>
            <ac:spMk id="47" creationId="{8297B9F5-7110-4ED8-B1A1-51AC204A642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8" creationId="{4F4F8AC3-92B1-451B-9D99-A7460B13C5A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49" creationId="{10E6C7FA-C010-456D-A351-463D84E312C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0" creationId="{5C91E807-487C-42F5-96F2-254D81D9B7DD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1" creationId="{42039DDC-ADB9-46B1-8EEB-E11E29EF92F1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2" creationId="{B71DCCD9-7CAE-4A4E-9036-C94A2B26F95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3" creationId="{19E50CBF-FDDA-439F-908E-CCCCC0CEFD4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4" creationId="{8E823973-6F0C-4864-8755-FB086A767FF6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5" creationId="{5FD7CCF6-4BA6-4994-A929-A64CEB2071FB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7" creationId="{7BAA9FF5-92C8-4EE2-AF6C-F96D4FFFF277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8" creationId="{023700FA-0A96-4130-A018-46310A565C3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59" creationId="{99B4C44C-B383-41FF-974B-7919DB23BA39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0" creationId="{0476EC65-0EA9-4F07-B1BF-17A65D4AB8DB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1" creationId="{FED57CE6-CE71-4734-8253-61BBD8C21292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2" creationId="{DFB0388F-24BF-460E-8D11-06C7098FCE4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3" creationId="{66B5419E-7E05-4030-BE40-1F6C0842066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4" creationId="{61365A13-F3D2-4085-970D-0DFD249B29F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5" creationId="{B4EF04E7-6FCC-4F7A-8D60-8F4170D58410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6" creationId="{B6E8830C-CDA9-4E68-AAD4-24AE753148FF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7" creationId="{BABA8FD4-7EB2-4FEF-9AAF-70CD2085E9A3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8" creationId="{F4E45936-CE0E-4F38-9954-325BFF5F323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69" creationId="{CBBD4610-0777-4BDD-937E-488B1D544079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0" creationId="{57E90024-FBDA-4547-BC64-AB11017E90A4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1" creationId="{17EB3999-6B04-4BB5-81A4-E7591F5FB4E5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2" creationId="{CF32950D-689B-44A0-BCB5-DE5C7A43867C}"/>
          </ac:spMkLst>
        </pc:spChg>
        <pc:spChg chg="mod">
          <ac:chgData name="Siddarth Joshi" userId="bc4d29ca-e482-4031-a817-c6a7c744f97a" providerId="ADAL" clId="{D3A2F84A-6C9A-419A-9C7B-B5B68F50507D}" dt="2022-01-07T21:34:47.888" v="7563"/>
          <ac:spMkLst>
            <pc:docMk/>
            <pc:sldMk cId="3120521297" sldId="331"/>
            <ac:spMk id="73" creationId="{745068B1-43AC-4010-AF8D-2F5DD7F20672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4" creationId="{92ED508A-480B-4C5B-AB54-07635F6F6843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5" creationId="{A3AEBC3B-7FBC-4662-AE08-D48EEC7E92B4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6" creationId="{BD0FF9CE-EFB6-47B6-8C65-4E91A2916E7A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7" creationId="{0AE9CB59-11AC-43B4-B043-B3208D5C0096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8" creationId="{6715DAF2-483A-4A5D-B647-2856DFBF252C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79" creationId="{A9ABC72D-1D45-4055-A53E-B4F1FDBEBD8F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80" creationId="{81ECDB30-FE4F-4879-82BE-5861CFCFFCC7}"/>
          </ac:spMkLst>
        </pc:spChg>
        <pc:spChg chg="add del mod">
          <ac:chgData name="Siddarth Joshi" userId="bc4d29ca-e482-4031-a817-c6a7c744f97a" providerId="ADAL" clId="{D3A2F84A-6C9A-419A-9C7B-B5B68F50507D}" dt="2022-01-07T21:34:52.289" v="7566"/>
          <ac:spMkLst>
            <pc:docMk/>
            <pc:sldMk cId="3120521297" sldId="331"/>
            <ac:spMk id="81" creationId="{E764EC91-9AE1-4190-9FE2-DD3F5142DD82}"/>
          </ac:spMkLst>
        </pc:spChg>
        <pc:spChg chg="add mod">
          <ac:chgData name="Siddarth Joshi" userId="bc4d29ca-e482-4031-a817-c6a7c744f97a" providerId="ADAL" clId="{D3A2F84A-6C9A-419A-9C7B-B5B68F50507D}" dt="2022-01-07T21:35:08.322" v="7571" actId="20577"/>
          <ac:spMkLst>
            <pc:docMk/>
            <pc:sldMk cId="3120521297" sldId="331"/>
            <ac:spMk id="82" creationId="{8B8A00AB-BD04-4FB6-A61B-DF2D6226E3E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4" creationId="{9A60950A-5FFE-4F8C-8129-D1E30D3146C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5" creationId="{64AB28A8-3DDC-4763-ADD8-3BCA8B74760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6" creationId="{460575E7-F654-4ECB-89D5-E0F544608055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7" creationId="{4BCCF299-BD56-41D5-825F-439B77829214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8" creationId="{BD281F53-3D2B-4E17-A2E3-33394A60A12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89" creationId="{4948C9A4-27B6-41EC-8330-8985AC3835C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0" creationId="{8E67C49A-0003-4D2A-AB7B-8B9C0FAAF12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1" creationId="{D1C8A345-C346-4499-9436-7069C4B508D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2" creationId="{4633C437-43FE-48DE-A0D1-3B678735BD55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3" creationId="{E2533560-85B2-4B77-8BDB-DAEC8823924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4" creationId="{19CDB295-BE74-4857-8AB9-69D22A2D746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5" creationId="{03FD6CE5-8B57-4C34-BE24-122D928BAA99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6" creationId="{EBD6E04F-6A12-4C91-A397-DD7B98B186C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7" creationId="{0E159B1E-1C53-49AD-B4D4-26747C78171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8" creationId="{6C7113A8-7232-4375-9131-F8851CF3829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99" creationId="{EDB4A66E-F832-4DD6-8E0F-9355EDC5CCDF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0" creationId="{33648569-628B-4507-8C1D-AE1000BDBDBA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2" creationId="{38B981E1-CEFE-4453-BE67-D5C7369AD15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3" creationId="{96CBDF8A-A37E-4A27-93BA-D8432ADDDECC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4" creationId="{558B6F04-9324-48CC-BD04-3454B4D7B23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5" creationId="{200317CD-CC13-43CE-AE27-81CFB568159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6" creationId="{41508ABC-3381-4914-8E85-A963BE60AADD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7" creationId="{25A68A9D-A462-4789-8694-6FE7437AF423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8" creationId="{0C2E4880-CEC7-4543-92CA-77BF2D39C43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09" creationId="{05FDE81D-8606-49F7-AF20-AC11D28AD6C6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0" creationId="{34F1595C-1FD6-49A3-9FC6-1E5F621EA6F8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1" creationId="{30B4B23C-396F-4360-A2FE-8B8ABE7D028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2" creationId="{78C877CB-B9D7-4CBD-8CAC-ACE4654CB7EB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3" creationId="{896A54D1-838F-4F04-BBB8-C22D38053EE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4" creationId="{8EB2DD2A-EC1F-4DE3-AD0D-1D04750ADF5E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5" creationId="{7BB6E40A-980A-47D2-8C29-934BDCD79852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6" creationId="{EA5DB0EC-1743-4B03-BF18-D70466743CB1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7" creationId="{08FCD04E-33B3-46F7-8070-2DFCFC45D7C4}"/>
          </ac:spMkLst>
        </pc:spChg>
        <pc:spChg chg="mod">
          <ac:chgData name="Siddarth Joshi" userId="bc4d29ca-e482-4031-a817-c6a7c744f97a" providerId="ADAL" clId="{D3A2F84A-6C9A-419A-9C7B-B5B68F50507D}" dt="2022-01-07T21:34:58.081" v="7568" actId="255"/>
          <ac:spMkLst>
            <pc:docMk/>
            <pc:sldMk cId="3120521297" sldId="331"/>
            <ac:spMk id="118" creationId="{B4F04680-2C10-407A-B49F-D26E8941FABE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19" creationId="{AA6C154C-D8CC-4914-BEEC-618E9E755EEF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0" creationId="{0427EE4E-9A9E-4DFD-8DE6-41B25E3F5096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1" creationId="{8F3C907F-F571-4516-A649-4238E537B814}"/>
          </ac:spMkLst>
        </pc:spChg>
        <pc:spChg chg="add mod">
          <ac:chgData name="Siddarth Joshi" userId="bc4d29ca-e482-4031-a817-c6a7c744f97a" providerId="ADAL" clId="{D3A2F84A-6C9A-419A-9C7B-B5B68F50507D}" dt="2022-01-07T21:35:15.774" v="7572" actId="1076"/>
          <ac:spMkLst>
            <pc:docMk/>
            <pc:sldMk cId="3120521297" sldId="331"/>
            <ac:spMk id="122" creationId="{164784A6-72B5-4811-A4B7-11BC467BE3A1}"/>
          </ac:spMkLst>
        </pc:spChg>
        <pc:spChg chg="add mod">
          <ac:chgData name="Siddarth Joshi" userId="bc4d29ca-e482-4031-a817-c6a7c744f97a" providerId="ADAL" clId="{D3A2F84A-6C9A-419A-9C7B-B5B68F50507D}" dt="2022-01-07T21:35:19.892" v="7573" actId="1076"/>
          <ac:spMkLst>
            <pc:docMk/>
            <pc:sldMk cId="3120521297" sldId="331"/>
            <ac:spMk id="123" creationId="{D461B7C1-C1A7-4303-9ECA-75294762DD98}"/>
          </ac:spMkLst>
        </pc:spChg>
        <pc:spChg chg="add mod">
          <ac:chgData name="Siddarth Joshi" userId="bc4d29ca-e482-4031-a817-c6a7c744f97a" providerId="ADAL" clId="{D3A2F84A-6C9A-419A-9C7B-B5B68F50507D}" dt="2022-01-07T21:35:28.486" v="7575" actId="1076"/>
          <ac:spMkLst>
            <pc:docMk/>
            <pc:sldMk cId="3120521297" sldId="331"/>
            <ac:spMk id="124" creationId="{ED99D061-056E-4FCA-80F8-69707E4B9959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5" creationId="{5E930993-5348-4EEA-B654-D2440E2621DA}"/>
          </ac:spMkLst>
        </pc:spChg>
        <pc:spChg chg="add mod">
          <ac:chgData name="Siddarth Joshi" userId="bc4d29ca-e482-4031-a817-c6a7c744f97a" providerId="ADAL" clId="{D3A2F84A-6C9A-419A-9C7B-B5B68F50507D}" dt="2022-01-07T21:35:03.237" v="7569" actId="1076"/>
          <ac:spMkLst>
            <pc:docMk/>
            <pc:sldMk cId="3120521297" sldId="331"/>
            <ac:spMk id="126" creationId="{A99C17FB-88C0-43D3-9308-FFC074356684}"/>
          </ac:spMkLst>
        </pc:spChg>
        <pc:spChg chg="add mod">
          <ac:chgData name="Siddarth Joshi" userId="bc4d29ca-e482-4031-a817-c6a7c744f97a" providerId="ADAL" clId="{D3A2F84A-6C9A-419A-9C7B-B5B68F50507D}" dt="2022-01-07T21:36:05.967" v="7610" actId="1076"/>
          <ac:spMkLst>
            <pc:docMk/>
            <pc:sldMk cId="3120521297" sldId="331"/>
            <ac:spMk id="127" creationId="{AB103BD9-AC04-41B3-9D77-A0FA990577BA}"/>
          </ac:spMkLst>
        </pc:spChg>
        <pc:grpChg chg="add del mod">
          <ac:chgData name="Siddarth Joshi" userId="bc4d29ca-e482-4031-a817-c6a7c744f97a" providerId="ADAL" clId="{D3A2F84A-6C9A-419A-9C7B-B5B68F50507D}" dt="2022-01-07T21:34:52.289" v="7566"/>
          <ac:grpSpMkLst>
            <pc:docMk/>
            <pc:sldMk cId="3120521297" sldId="331"/>
            <ac:grpSpMk id="22" creationId="{49415C62-F0B0-44E1-A2E2-72BDE503450C}"/>
          </ac:grpSpMkLst>
        </pc:grpChg>
        <pc:grpChg chg="add del mod">
          <ac:chgData name="Siddarth Joshi" userId="bc4d29ca-e482-4031-a817-c6a7c744f97a" providerId="ADAL" clId="{D3A2F84A-6C9A-419A-9C7B-B5B68F50507D}" dt="2022-01-07T21:34:52.289" v="7566"/>
          <ac:grpSpMkLst>
            <pc:docMk/>
            <pc:sldMk cId="3120521297" sldId="331"/>
            <ac:grpSpMk id="56" creationId="{6F53C4C7-2CEE-4D13-BB7D-ACCD98F98865}"/>
          </ac:grpSpMkLst>
        </pc:grpChg>
        <pc:grpChg chg="add mod">
          <ac:chgData name="Siddarth Joshi" userId="bc4d29ca-e482-4031-a817-c6a7c744f97a" providerId="ADAL" clId="{D3A2F84A-6C9A-419A-9C7B-B5B68F50507D}" dt="2022-01-07T21:35:03.237" v="7569" actId="1076"/>
          <ac:grpSpMkLst>
            <pc:docMk/>
            <pc:sldMk cId="3120521297" sldId="331"/>
            <ac:grpSpMk id="83" creationId="{FEAFBFEE-4D84-4721-B676-F20665B6E6BA}"/>
          </ac:grpSpMkLst>
        </pc:grpChg>
        <pc:grpChg chg="add mod">
          <ac:chgData name="Siddarth Joshi" userId="bc4d29ca-e482-4031-a817-c6a7c744f97a" providerId="ADAL" clId="{D3A2F84A-6C9A-419A-9C7B-B5B68F50507D}" dt="2022-01-07T21:35:03.237" v="7569" actId="1076"/>
          <ac:grpSpMkLst>
            <pc:docMk/>
            <pc:sldMk cId="3120521297" sldId="331"/>
            <ac:grpSpMk id="101" creationId="{320F2C96-DCC5-46C8-BA1C-FB4156A54C89}"/>
          </ac:grpSpMkLst>
        </pc:grp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2" creationId="{EB4456F5-A1F1-4704-ADF7-6689D6D5C38D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3" creationId="{22B79B4C-B058-4635-99CC-2F331ABE4A5C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7" creationId="{D2A5627E-CEBD-4626-9ACB-84880005978C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8" creationId="{77168F95-2AA2-4DE2-A779-34C9E7AA4C4F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39" creationId="{50E3AC93-510E-4600-8D97-220F0FED634F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43" creationId="{7EA92A87-8FB4-4079-A3C1-7D8F8EF83B2B}"/>
          </ac:cxnSpMkLst>
        </pc:cxnChg>
        <pc:cxnChg chg="del">
          <ac:chgData name="Siddarth Joshi" userId="bc4d29ca-e482-4031-a817-c6a7c744f97a" providerId="ADAL" clId="{D3A2F84A-6C9A-419A-9C7B-B5B68F50507D}" dt="2022-01-07T21:34:43.232" v="7561" actId="478"/>
          <ac:cxnSpMkLst>
            <pc:docMk/>
            <pc:sldMk cId="3120521297" sldId="331"/>
            <ac:cxnSpMk id="44" creationId="{8ACFBD0F-6EA7-447D-A921-96759343911D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0:39.357" v="7653" actId="20577"/>
        <pc:sldMkLst>
          <pc:docMk/>
          <pc:sldMk cId="3712379205" sldId="332"/>
        </pc:sldMkLst>
        <pc:spChg chg="del">
          <ac:chgData name="Siddarth Joshi" userId="bc4d29ca-e482-4031-a817-c6a7c744f97a" providerId="ADAL" clId="{D3A2F84A-6C9A-419A-9C7B-B5B68F50507D}" dt="2022-01-07T21:37:15.642" v="7612" actId="478"/>
          <ac:spMkLst>
            <pc:docMk/>
            <pc:sldMk cId="3712379205" sldId="332"/>
            <ac:spMk id="7" creationId="{F7C7A618-D2B2-4724-9DA8-45D3556A9234}"/>
          </ac:spMkLst>
        </pc:spChg>
        <pc:spChg chg="add del mod">
          <ac:chgData name="Siddarth Joshi" userId="bc4d29ca-e482-4031-a817-c6a7c744f97a" providerId="ADAL" clId="{D3A2F84A-6C9A-419A-9C7B-B5B68F50507D}" dt="2022-01-07T21:37:18.597" v="7614" actId="478"/>
          <ac:spMkLst>
            <pc:docMk/>
            <pc:sldMk cId="3712379205" sldId="332"/>
            <ac:spMk id="9" creationId="{A11C0AD8-0041-41F6-A1A5-ED1C08E824D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0" creationId="{BE202A92-CFE5-4C27-A066-5357344F06FD}"/>
          </ac:spMkLst>
        </pc:spChg>
        <pc:spChg chg="del">
          <ac:chgData name="Siddarth Joshi" userId="bc4d29ca-e482-4031-a817-c6a7c744f97a" providerId="ADAL" clId="{D3A2F84A-6C9A-419A-9C7B-B5B68F50507D}" dt="2022-01-07T21:37:15.642" v="7612" actId="478"/>
          <ac:spMkLst>
            <pc:docMk/>
            <pc:sldMk cId="3712379205" sldId="332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3" creationId="{84B41937-B57E-4574-9EC2-A249CC829577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4" creationId="{19092629-24C6-4D25-B3BC-DDA48165475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5" creationId="{DCAA4840-FC9B-468C-BE82-F489AF68148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6" creationId="{A7CA5EFD-0C54-4312-9F44-76F904AF9E12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7" creationId="{298ECF3D-FBF2-4D71-B7A2-13305EE2405C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8" creationId="{6B1AF448-ACD6-4614-A44E-813A3F6B679A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19" creationId="{A608DF52-8A0B-4D26-AFDF-182053C95224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0" creationId="{4021F7BF-ACCA-448B-9B01-3D1934B7C86D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1" creationId="{2083C86A-AA99-4306-ADC4-5EFDF2D63F0E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2" creationId="{027CBA40-1F5A-49E6-AABC-6BFED62AE543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3" creationId="{4830A971-A0E5-4F25-AC1A-097607DEB7BB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4" creationId="{18867C1F-3A13-4558-B098-A8FC6F57921E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5" creationId="{FE6CB2CE-4D7D-4B46-9A15-0479F8255040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6" creationId="{0B164E3B-CA4F-4ED9-B679-83C50ED68601}"/>
          </ac:spMkLst>
        </pc:spChg>
        <pc:spChg chg="add del mod">
          <ac:chgData name="Siddarth Joshi" userId="bc4d29ca-e482-4031-a817-c6a7c744f97a" providerId="ADAL" clId="{D3A2F84A-6C9A-419A-9C7B-B5B68F50507D}" dt="2022-01-07T21:37:26.509" v="7622"/>
          <ac:spMkLst>
            <pc:docMk/>
            <pc:sldMk cId="3712379205" sldId="332"/>
            <ac:spMk id="29" creationId="{F5406DD4-D3E2-407A-A84B-6F788A8C3BFD}"/>
          </ac:spMkLst>
        </pc:spChg>
        <pc:spChg chg="add mod">
          <ac:chgData name="Siddarth Joshi" userId="bc4d29ca-e482-4031-a817-c6a7c744f97a" providerId="ADAL" clId="{D3A2F84A-6C9A-419A-9C7B-B5B68F50507D}" dt="2022-01-07T21:38:01.732" v="7631" actId="12"/>
          <ac:spMkLst>
            <pc:docMk/>
            <pc:sldMk cId="3712379205" sldId="332"/>
            <ac:spMk id="30" creationId="{92BD0155-6850-4077-AE1F-8A0EA0133948}"/>
          </ac:spMkLst>
        </pc:spChg>
        <pc:spChg chg="add mod">
          <ac:chgData name="Siddarth Joshi" userId="bc4d29ca-e482-4031-a817-c6a7c744f97a" providerId="ADAL" clId="{D3A2F84A-6C9A-419A-9C7B-B5B68F50507D}" dt="2022-01-07T21:38:15.392" v="7632" actId="1076"/>
          <ac:spMkLst>
            <pc:docMk/>
            <pc:sldMk cId="3712379205" sldId="332"/>
            <ac:spMk id="31" creationId="{A31DFEF5-22EA-43C1-9336-891D4354078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2" creationId="{37FC7B51-1FF1-4CC3-B96B-0BD9880B99A0}"/>
          </ac:spMkLst>
        </pc:spChg>
        <pc:spChg chg="add mod">
          <ac:chgData name="Siddarth Joshi" userId="bc4d29ca-e482-4031-a817-c6a7c744f97a" providerId="ADAL" clId="{D3A2F84A-6C9A-419A-9C7B-B5B68F50507D}" dt="2022-01-07T21:40:14.924" v="7647" actId="208"/>
          <ac:spMkLst>
            <pc:docMk/>
            <pc:sldMk cId="3712379205" sldId="332"/>
            <ac:spMk id="33" creationId="{41A327C6-8EDF-4036-9F9B-3ACC9E25FD63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4" creationId="{4C833906-5AC4-4990-B2CE-16032F8F4261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5" creationId="{A6062CFA-0F28-4416-9446-9A7DDA132AF0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6" creationId="{E2309C86-CC68-45BC-BCE4-01EC0A840456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7" creationId="{571F5B17-8EFA-4DA7-B778-ADCD279C55FB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8" creationId="{78857F74-238D-4E2F-8716-65F92E3C04C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39" creationId="{201F5428-3E09-4CD7-9AC9-677AB89EAABA}"/>
          </ac:spMkLst>
        </pc:spChg>
        <pc:spChg chg="add mod">
          <ac:chgData name="Siddarth Joshi" userId="bc4d29ca-e482-4031-a817-c6a7c744f97a" providerId="ADAL" clId="{D3A2F84A-6C9A-419A-9C7B-B5B68F50507D}" dt="2022-01-07T21:39:45.451" v="7646" actId="1076"/>
          <ac:spMkLst>
            <pc:docMk/>
            <pc:sldMk cId="3712379205" sldId="332"/>
            <ac:spMk id="40" creationId="{D6B560BB-7807-4B13-9F28-89C2C42DA97F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1" creationId="{20A86244-9EEF-43CD-9A97-CB0756B387DC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2" creationId="{ACBB07E2-9086-4742-A304-69693FF5BF19}"/>
          </ac:spMkLst>
        </pc:spChg>
        <pc:spChg chg="add mod">
          <ac:chgData name="Siddarth Joshi" userId="bc4d29ca-e482-4031-a817-c6a7c744f97a" providerId="ADAL" clId="{D3A2F84A-6C9A-419A-9C7B-B5B68F50507D}" dt="2022-01-07T21:37:44.600" v="7627" actId="1076"/>
          <ac:spMkLst>
            <pc:docMk/>
            <pc:sldMk cId="3712379205" sldId="332"/>
            <ac:spMk id="43" creationId="{D3D6559D-47B2-41A9-8DBF-F40DE47ED6A6}"/>
          </ac:spMkLst>
        </pc:spChg>
        <pc:spChg chg="add mod">
          <ac:chgData name="Siddarth Joshi" userId="bc4d29ca-e482-4031-a817-c6a7c744f97a" providerId="ADAL" clId="{D3A2F84A-6C9A-419A-9C7B-B5B68F50507D}" dt="2022-01-07T21:38:15.392" v="7632" actId="1076"/>
          <ac:spMkLst>
            <pc:docMk/>
            <pc:sldMk cId="3712379205" sldId="332"/>
            <ac:spMk id="44" creationId="{F5D4D0C5-125F-4E60-9EC0-8EEF18D21B6D}"/>
          </ac:spMkLst>
        </pc:spChg>
        <pc:spChg chg="add mod">
          <ac:chgData name="Siddarth Joshi" userId="bc4d29ca-e482-4031-a817-c6a7c744f97a" providerId="ADAL" clId="{D3A2F84A-6C9A-419A-9C7B-B5B68F50507D}" dt="2022-01-07T21:40:19.698" v="7648" actId="1076"/>
          <ac:spMkLst>
            <pc:docMk/>
            <pc:sldMk cId="3712379205" sldId="332"/>
            <ac:spMk id="47" creationId="{7283FBF1-51BD-4FB5-8E6F-686CDB5763EC}"/>
          </ac:spMkLst>
        </pc:spChg>
        <pc:spChg chg="add mod">
          <ac:chgData name="Siddarth Joshi" userId="bc4d29ca-e482-4031-a817-c6a7c744f97a" providerId="ADAL" clId="{D3A2F84A-6C9A-419A-9C7B-B5B68F50507D}" dt="2022-01-07T21:40:29.877" v="7650" actId="1076"/>
          <ac:spMkLst>
            <pc:docMk/>
            <pc:sldMk cId="3712379205" sldId="332"/>
            <ac:spMk id="48" creationId="{378FEF6B-80B4-4C82-99C6-4A40E877428F}"/>
          </ac:spMkLst>
        </pc:spChg>
        <pc:spChg chg="add mod">
          <ac:chgData name="Siddarth Joshi" userId="bc4d29ca-e482-4031-a817-c6a7c744f97a" providerId="ADAL" clId="{D3A2F84A-6C9A-419A-9C7B-B5B68F50507D}" dt="2022-01-07T21:40:39.357" v="7653" actId="20577"/>
          <ac:spMkLst>
            <pc:docMk/>
            <pc:sldMk cId="3712379205" sldId="332"/>
            <ac:spMk id="49" creationId="{7BF4D9C3-1152-4669-B5BB-E6A7535B0AF5}"/>
          </ac:spMkLst>
        </pc:spChg>
        <pc:picChg chg="del">
          <ac:chgData name="Siddarth Joshi" userId="bc4d29ca-e482-4031-a817-c6a7c744f97a" providerId="ADAL" clId="{D3A2F84A-6C9A-419A-9C7B-B5B68F50507D}" dt="2022-01-07T21:37:15.642" v="7612" actId="478"/>
          <ac:picMkLst>
            <pc:docMk/>
            <pc:sldMk cId="3712379205" sldId="332"/>
            <ac:picMk id="12" creationId="{DCF3D29F-01F4-4EE3-A616-F91356F5029F}"/>
          </ac:picMkLst>
        </pc:picChg>
        <pc:cxnChg chg="add del mod">
          <ac:chgData name="Siddarth Joshi" userId="bc4d29ca-e482-4031-a817-c6a7c744f97a" providerId="ADAL" clId="{D3A2F84A-6C9A-419A-9C7B-B5B68F50507D}" dt="2022-01-07T21:37:26.509" v="7622"/>
          <ac:cxnSpMkLst>
            <pc:docMk/>
            <pc:sldMk cId="3712379205" sldId="332"/>
            <ac:cxnSpMk id="27" creationId="{527C212D-CD83-479B-AB95-524375F0229D}"/>
          </ac:cxnSpMkLst>
        </pc:cxnChg>
        <pc:cxnChg chg="add del mod">
          <ac:chgData name="Siddarth Joshi" userId="bc4d29ca-e482-4031-a817-c6a7c744f97a" providerId="ADAL" clId="{D3A2F84A-6C9A-419A-9C7B-B5B68F50507D}" dt="2022-01-07T21:37:26.509" v="7622"/>
          <ac:cxnSpMkLst>
            <pc:docMk/>
            <pc:sldMk cId="3712379205" sldId="332"/>
            <ac:cxnSpMk id="28" creationId="{14CD98B5-5623-4179-AF56-2F378380A9CD}"/>
          </ac:cxnSpMkLst>
        </pc:cxnChg>
        <pc:cxnChg chg="add mod">
          <ac:chgData name="Siddarth Joshi" userId="bc4d29ca-e482-4031-a817-c6a7c744f97a" providerId="ADAL" clId="{D3A2F84A-6C9A-419A-9C7B-B5B68F50507D}" dt="2022-01-07T21:39:45.451" v="7646" actId="1076"/>
          <ac:cxnSpMkLst>
            <pc:docMk/>
            <pc:sldMk cId="3712379205" sldId="332"/>
            <ac:cxnSpMk id="45" creationId="{E4B201EC-16DD-4D44-A168-E727718762E0}"/>
          </ac:cxnSpMkLst>
        </pc:cxnChg>
        <pc:cxnChg chg="add mod">
          <ac:chgData name="Siddarth Joshi" userId="bc4d29ca-e482-4031-a817-c6a7c744f97a" providerId="ADAL" clId="{D3A2F84A-6C9A-419A-9C7B-B5B68F50507D}" dt="2022-01-07T21:39:45.451" v="7646" actId="1076"/>
          <ac:cxnSpMkLst>
            <pc:docMk/>
            <pc:sldMk cId="3712379205" sldId="332"/>
            <ac:cxnSpMk id="46" creationId="{D9370FAD-96AE-43D9-BCFA-ADD006462031}"/>
          </ac:cxnSpMkLst>
        </pc:cxnChg>
      </pc:sldChg>
      <pc:sldChg chg="addSp delSp modSp add mod">
        <pc:chgData name="Siddarth Joshi" userId="bc4d29ca-e482-4031-a817-c6a7c744f97a" providerId="ADAL" clId="{D3A2F84A-6C9A-419A-9C7B-B5B68F50507D}" dt="2022-01-07T21:43:22.885" v="7662" actId="12"/>
        <pc:sldMkLst>
          <pc:docMk/>
          <pc:sldMk cId="2100650109" sldId="333"/>
        </pc:sldMkLst>
        <pc:spChg chg="add mod">
          <ac:chgData name="Siddarth Joshi" userId="bc4d29ca-e482-4031-a817-c6a7c744f97a" providerId="ADAL" clId="{D3A2F84A-6C9A-419A-9C7B-B5B68F50507D}" dt="2022-01-07T21:43:22.885" v="7662" actId="12"/>
          <ac:spMkLst>
            <pc:docMk/>
            <pc:sldMk cId="2100650109" sldId="333"/>
            <ac:spMk id="50" creationId="{F982CCA2-8FA8-47B1-B0F2-98EFBD846E6C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82" creationId="{8B8A00AB-BD04-4FB6-A61B-DF2D6226E3EF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19" creationId="{AA6C154C-D8CC-4914-BEEC-618E9E755EEF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0" creationId="{0427EE4E-9A9E-4DFD-8DE6-41B25E3F5096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1" creationId="{8F3C907F-F571-4516-A649-4238E537B814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2" creationId="{164784A6-72B5-4811-A4B7-11BC467BE3A1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3" creationId="{D461B7C1-C1A7-4303-9ECA-75294762DD98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4" creationId="{ED99D061-056E-4FCA-80F8-69707E4B9959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5" creationId="{5E930993-5348-4EEA-B654-D2440E2621DA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6" creationId="{A99C17FB-88C0-43D3-9308-FFC074356684}"/>
          </ac:spMkLst>
        </pc:spChg>
        <pc:spChg chg="del">
          <ac:chgData name="Siddarth Joshi" userId="bc4d29ca-e482-4031-a817-c6a7c744f97a" providerId="ADAL" clId="{D3A2F84A-6C9A-419A-9C7B-B5B68F50507D}" dt="2022-01-07T21:42:54.664" v="7657" actId="478"/>
          <ac:spMkLst>
            <pc:docMk/>
            <pc:sldMk cId="2100650109" sldId="333"/>
            <ac:spMk id="127" creationId="{AB103BD9-AC04-41B3-9D77-A0FA990577BA}"/>
          </ac:spMkLst>
        </pc:spChg>
        <pc:grpChg chg="del">
          <ac:chgData name="Siddarth Joshi" userId="bc4d29ca-e482-4031-a817-c6a7c744f97a" providerId="ADAL" clId="{D3A2F84A-6C9A-419A-9C7B-B5B68F50507D}" dt="2022-01-07T21:42:54.664" v="7657" actId="478"/>
          <ac:grpSpMkLst>
            <pc:docMk/>
            <pc:sldMk cId="2100650109" sldId="333"/>
            <ac:grpSpMk id="83" creationId="{FEAFBFEE-4D84-4721-B676-F20665B6E6BA}"/>
          </ac:grpSpMkLst>
        </pc:grpChg>
        <pc:grpChg chg="del">
          <ac:chgData name="Siddarth Joshi" userId="bc4d29ca-e482-4031-a817-c6a7c744f97a" providerId="ADAL" clId="{D3A2F84A-6C9A-419A-9C7B-B5B68F50507D}" dt="2022-01-07T21:42:54.664" v="7657" actId="478"/>
          <ac:grpSpMkLst>
            <pc:docMk/>
            <pc:sldMk cId="2100650109" sldId="333"/>
            <ac:grpSpMk id="101" creationId="{320F2C96-DCC5-46C8-BA1C-FB4156A54C89}"/>
          </ac:grpSpMkLst>
        </pc:grpChg>
      </pc:sldChg>
      <pc:sldChg chg="add del">
        <pc:chgData name="Siddarth Joshi" userId="bc4d29ca-e482-4031-a817-c6a7c744f97a" providerId="ADAL" clId="{D3A2F84A-6C9A-419A-9C7B-B5B68F50507D}" dt="2022-01-07T18:12:09.212" v="5029" actId="47"/>
        <pc:sldMkLst>
          <pc:docMk/>
          <pc:sldMk cId="3608789105" sldId="336"/>
        </pc:sldMkLst>
      </pc:sldChg>
      <pc:sldChg chg="add del">
        <pc:chgData name="Siddarth Joshi" userId="bc4d29ca-e482-4031-a817-c6a7c744f97a" providerId="ADAL" clId="{D3A2F84A-6C9A-419A-9C7B-B5B68F50507D}" dt="2022-01-07T18:25:22.553" v="5356" actId="47"/>
        <pc:sldMkLst>
          <pc:docMk/>
          <pc:sldMk cId="4264426470" sldId="337"/>
        </pc:sldMkLst>
      </pc:sldChg>
      <pc:sldChg chg="add del">
        <pc:chgData name="Siddarth Joshi" userId="bc4d29ca-e482-4031-a817-c6a7c744f97a" providerId="ADAL" clId="{D3A2F84A-6C9A-419A-9C7B-B5B68F50507D}" dt="2022-01-07T18:25:35.205" v="5358" actId="47"/>
        <pc:sldMkLst>
          <pc:docMk/>
          <pc:sldMk cId="469215855" sldId="338"/>
        </pc:sldMkLst>
      </pc:sldChg>
      <pc:sldChg chg="add del">
        <pc:chgData name="Siddarth Joshi" userId="bc4d29ca-e482-4031-a817-c6a7c744f97a" providerId="ADAL" clId="{D3A2F84A-6C9A-419A-9C7B-B5B68F50507D}" dt="2022-01-07T18:25:35.205" v="5358" actId="47"/>
        <pc:sldMkLst>
          <pc:docMk/>
          <pc:sldMk cId="2571422301" sldId="339"/>
        </pc:sldMkLst>
      </pc:sldChg>
      <pc:sldMasterChg chg="delSldLayout">
        <pc:chgData name="Siddarth Joshi" userId="bc4d29ca-e482-4031-a817-c6a7c744f97a" providerId="ADAL" clId="{D3A2F84A-6C9A-419A-9C7B-B5B68F50507D}" dt="2022-01-07T18:25:22.553" v="5356" actId="47"/>
        <pc:sldMasterMkLst>
          <pc:docMk/>
          <pc:sldMasterMk cId="2427128101" sldId="2147483648"/>
        </pc:sldMasterMkLst>
        <pc:sldLayoutChg chg="del">
          <pc:chgData name="Siddarth Joshi" userId="bc4d29ca-e482-4031-a817-c6a7c744f97a" providerId="ADAL" clId="{D3A2F84A-6C9A-419A-9C7B-B5B68F50507D}" dt="2022-01-07T18:25:22.553" v="5356" actId="47"/>
          <pc:sldLayoutMkLst>
            <pc:docMk/>
            <pc:sldMasterMk cId="2427128101" sldId="2147483648"/>
            <pc:sldLayoutMk cId="2000160212" sldId="2147483660"/>
          </pc:sldLayoutMkLst>
        </pc:sldLayoutChg>
      </pc:sldMasterChg>
    </pc:docChg>
  </pc:docChgLst>
  <pc:docChgLst>
    <pc:chgData name="Siddarth Joshi" userId="bc4d29ca-e482-4031-a817-c6a7c744f97a" providerId="ADAL" clId="{8EEEA24E-C7CF-4609-8F61-9A31FC200FC8}"/>
    <pc:docChg chg="undo custSel addSld delSld modSld sldOrd">
      <pc:chgData name="Siddarth Joshi" userId="bc4d29ca-e482-4031-a817-c6a7c744f97a" providerId="ADAL" clId="{8EEEA24E-C7CF-4609-8F61-9A31FC200FC8}" dt="2022-02-04T00:31:30.196" v="5462" actId="2890"/>
      <pc:docMkLst>
        <pc:docMk/>
      </pc:docMkLst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2914385002" sldId="279"/>
        </pc:sldMkLst>
      </pc:sldChg>
      <pc:sldChg chg="add del">
        <pc:chgData name="Siddarth Joshi" userId="bc4d29ca-e482-4031-a817-c6a7c744f97a" providerId="ADAL" clId="{8EEEA24E-C7CF-4609-8F61-9A31FC200FC8}" dt="2022-01-27T17:14:02.221" v="1"/>
        <pc:sldMkLst>
          <pc:docMk/>
          <pc:sldMk cId="1672141722" sldId="287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2044519996" sldId="317"/>
        </pc:sldMkLst>
      </pc:sldChg>
      <pc:sldChg chg="del">
        <pc:chgData name="Siddarth Joshi" userId="bc4d29ca-e482-4031-a817-c6a7c744f97a" providerId="ADAL" clId="{8EEEA24E-C7CF-4609-8F61-9A31FC200FC8}" dt="2022-01-27T17:24:57.014" v="479" actId="2696"/>
        <pc:sldMkLst>
          <pc:docMk/>
          <pc:sldMk cId="3063750106" sldId="328"/>
        </pc:sldMkLst>
      </pc:sldChg>
      <pc:sldChg chg="modSp mod">
        <pc:chgData name="Siddarth Joshi" userId="bc4d29ca-e482-4031-a817-c6a7c744f97a" providerId="ADAL" clId="{8EEEA24E-C7CF-4609-8F61-9A31FC200FC8}" dt="2022-01-27T17:24:29.524" v="478" actId="20577"/>
        <pc:sldMkLst>
          <pc:docMk/>
          <pc:sldMk cId="2454109517" sldId="329"/>
        </pc:sldMkLst>
        <pc:spChg chg="mod">
          <ac:chgData name="Siddarth Joshi" userId="bc4d29ca-e482-4031-a817-c6a7c744f97a" providerId="ADAL" clId="{8EEEA24E-C7CF-4609-8F61-9A31FC200FC8}" dt="2022-01-27T17:24:29.524" v="478" actId="20577"/>
          <ac:spMkLst>
            <pc:docMk/>
            <pc:sldMk cId="2454109517" sldId="329"/>
            <ac:spMk id="7" creationId="{F7C7A618-D2B2-4724-9DA8-45D3556A9234}"/>
          </ac:spMkLst>
        </pc:spChg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2740369512" sldId="330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670798545" sldId="331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1668126263" sldId="332"/>
        </pc:sldMkLst>
      </pc:sldChg>
      <pc:sldChg chg="addSp delSp modSp add del setBg">
        <pc:chgData name="Siddarth Joshi" userId="bc4d29ca-e482-4031-a817-c6a7c744f97a" providerId="ADAL" clId="{8EEEA24E-C7CF-4609-8F61-9A31FC200FC8}" dt="2022-01-27T19:08:15.495" v="933"/>
        <pc:sldMkLst>
          <pc:docMk/>
          <pc:sldMk cId="679027218" sldId="333"/>
        </pc:sldMkLst>
        <pc:graphicFrameChg chg="add del mod">
          <ac:chgData name="Siddarth Joshi" userId="bc4d29ca-e482-4031-a817-c6a7c744f97a" providerId="ADAL" clId="{8EEEA24E-C7CF-4609-8F61-9A31FC200FC8}" dt="2022-01-27T19:08:15.495" v="933"/>
          <ac:graphicFrameMkLst>
            <pc:docMk/>
            <pc:sldMk cId="679027218" sldId="333"/>
            <ac:graphicFrameMk id="17" creationId="{586B89B1-BCAB-46DA-89BA-4D8345CE5567}"/>
          </ac:graphicFrameMkLst>
        </pc:graphicFrameChg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170209390" sldId="334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3877792258" sldId="335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355091510" sldId="336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2749964110" sldId="337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123736625" sldId="338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241886654" sldId="339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3047277458" sldId="340"/>
        </pc:sldMkLst>
      </pc:sldChg>
      <pc:sldChg chg="addSp delSp modSp mod">
        <pc:chgData name="Siddarth Joshi" userId="bc4d29ca-e482-4031-a817-c6a7c744f97a" providerId="ADAL" clId="{8EEEA24E-C7CF-4609-8F61-9A31FC200FC8}" dt="2022-01-27T17:28:54.887" v="517" actId="1076"/>
        <pc:sldMkLst>
          <pc:docMk/>
          <pc:sldMk cId="1224435046" sldId="376"/>
        </pc:sldMkLst>
        <pc:spChg chg="add mod">
          <ac:chgData name="Siddarth Joshi" userId="bc4d29ca-e482-4031-a817-c6a7c744f97a" providerId="ADAL" clId="{8EEEA24E-C7CF-4609-8F61-9A31FC200FC8}" dt="2022-01-27T17:25:54.481" v="501" actId="20577"/>
          <ac:spMkLst>
            <pc:docMk/>
            <pc:sldMk cId="1224435046" sldId="376"/>
            <ac:spMk id="10" creationId="{3FD92C8D-AF1A-4CCA-B574-B98F7B2D6FD7}"/>
          </ac:spMkLst>
        </pc:spChg>
        <pc:spChg chg="add">
          <ac:chgData name="Siddarth Joshi" userId="bc4d29ca-e482-4031-a817-c6a7c744f97a" providerId="ADAL" clId="{8EEEA24E-C7CF-4609-8F61-9A31FC200FC8}" dt="2022-01-27T17:27:24.384" v="505" actId="11529"/>
          <ac:spMkLst>
            <pc:docMk/>
            <pc:sldMk cId="1224435046" sldId="376"/>
            <ac:spMk id="13" creationId="{A9986D9B-E4A2-4362-9F0A-7639847A4810}"/>
          </ac:spMkLst>
        </pc:spChg>
        <pc:spChg chg="add mod">
          <ac:chgData name="Siddarth Joshi" userId="bc4d29ca-e482-4031-a817-c6a7c744f97a" providerId="ADAL" clId="{8EEEA24E-C7CF-4609-8F61-9A31FC200FC8}" dt="2022-01-27T17:27:39.499" v="507" actId="1076"/>
          <ac:spMkLst>
            <pc:docMk/>
            <pc:sldMk cId="1224435046" sldId="376"/>
            <ac:spMk id="14" creationId="{FCA36148-0A9F-4683-97B1-F4FC9F32E7DC}"/>
          </ac:spMkLst>
        </pc:spChg>
        <pc:spChg chg="add del mod">
          <ac:chgData name="Siddarth Joshi" userId="bc4d29ca-e482-4031-a817-c6a7c744f97a" providerId="ADAL" clId="{8EEEA24E-C7CF-4609-8F61-9A31FC200FC8}" dt="2022-01-27T17:27:51.814" v="511"/>
          <ac:spMkLst>
            <pc:docMk/>
            <pc:sldMk cId="1224435046" sldId="376"/>
            <ac:spMk id="16" creationId="{703D485D-1B41-4105-B3AB-9EB5F174D49D}"/>
          </ac:spMkLst>
        </pc:spChg>
        <pc:spChg chg="add del mod">
          <ac:chgData name="Siddarth Joshi" userId="bc4d29ca-e482-4031-a817-c6a7c744f97a" providerId="ADAL" clId="{8EEEA24E-C7CF-4609-8F61-9A31FC200FC8}" dt="2022-01-27T17:27:51.814" v="511"/>
          <ac:spMkLst>
            <pc:docMk/>
            <pc:sldMk cId="1224435046" sldId="376"/>
            <ac:spMk id="17" creationId="{564D81B1-EB2D-46BC-A228-9FD5BCEE1B24}"/>
          </ac:spMkLst>
        </pc:spChg>
        <pc:spChg chg="add mod">
          <ac:chgData name="Siddarth Joshi" userId="bc4d29ca-e482-4031-a817-c6a7c744f97a" providerId="ADAL" clId="{8EEEA24E-C7CF-4609-8F61-9A31FC200FC8}" dt="2022-01-27T17:28:09.504" v="513" actId="1076"/>
          <ac:spMkLst>
            <pc:docMk/>
            <pc:sldMk cId="1224435046" sldId="376"/>
            <ac:spMk id="19" creationId="{FA66FBED-6D53-425E-8933-46BC485A8638}"/>
          </ac:spMkLst>
        </pc:spChg>
        <pc:spChg chg="add mod">
          <ac:chgData name="Siddarth Joshi" userId="bc4d29ca-e482-4031-a817-c6a7c744f97a" providerId="ADAL" clId="{8EEEA24E-C7CF-4609-8F61-9A31FC200FC8}" dt="2022-01-27T17:28:09.504" v="513" actId="1076"/>
          <ac:spMkLst>
            <pc:docMk/>
            <pc:sldMk cId="1224435046" sldId="376"/>
            <ac:spMk id="20" creationId="{02827509-7E02-4A90-8B2F-A51DA10E4788}"/>
          </ac:spMkLst>
        </pc:spChg>
        <pc:spChg chg="add mod">
          <ac:chgData name="Siddarth Joshi" userId="bc4d29ca-e482-4031-a817-c6a7c744f97a" providerId="ADAL" clId="{8EEEA24E-C7CF-4609-8F61-9A31FC200FC8}" dt="2022-01-27T17:28:32.619" v="515" actId="1076"/>
          <ac:spMkLst>
            <pc:docMk/>
            <pc:sldMk cId="1224435046" sldId="376"/>
            <ac:spMk id="21" creationId="{161F3F18-F427-4CE2-92B7-813E55ECF97C}"/>
          </ac:spMkLst>
        </pc:spChg>
        <pc:spChg chg="add mod">
          <ac:chgData name="Siddarth Joshi" userId="bc4d29ca-e482-4031-a817-c6a7c744f97a" providerId="ADAL" clId="{8EEEA24E-C7CF-4609-8F61-9A31FC200FC8}" dt="2022-01-27T17:28:32.619" v="515" actId="1076"/>
          <ac:spMkLst>
            <pc:docMk/>
            <pc:sldMk cId="1224435046" sldId="376"/>
            <ac:spMk id="22" creationId="{03F3CF67-A2F7-46D9-9347-84FC33175847}"/>
          </ac:spMkLst>
        </pc:spChg>
        <pc:spChg chg="add mod">
          <ac:chgData name="Siddarth Joshi" userId="bc4d29ca-e482-4031-a817-c6a7c744f97a" providerId="ADAL" clId="{8EEEA24E-C7CF-4609-8F61-9A31FC200FC8}" dt="2022-01-27T17:28:32.619" v="515" actId="1076"/>
          <ac:spMkLst>
            <pc:docMk/>
            <pc:sldMk cId="1224435046" sldId="376"/>
            <ac:spMk id="23" creationId="{F1B5BAB8-424E-43BF-A64D-1538EB3C0411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4" creationId="{E9F76F88-2B73-4439-B5A1-21CD6DA68F6A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5" creationId="{613251D1-B43E-4583-8FD4-D14FE4B428E5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6" creationId="{688E0D66-3951-4200-87DE-E5A817F76E21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7" creationId="{8947031B-182A-4DB5-9633-4A69238BAF78}"/>
          </ac:spMkLst>
        </pc:spChg>
        <pc:spChg chg="add mod">
          <ac:chgData name="Siddarth Joshi" userId="bc4d29ca-e482-4031-a817-c6a7c744f97a" providerId="ADAL" clId="{8EEEA24E-C7CF-4609-8F61-9A31FC200FC8}" dt="2022-01-27T17:28:54.887" v="517" actId="1076"/>
          <ac:spMkLst>
            <pc:docMk/>
            <pc:sldMk cId="1224435046" sldId="376"/>
            <ac:spMk id="28" creationId="{C2C450B3-C92D-4141-955B-91C26BC587C0}"/>
          </ac:spMkLst>
        </pc:spChg>
        <pc:picChg chg="add mod modCrop">
          <ac:chgData name="Siddarth Joshi" userId="bc4d29ca-e482-4031-a817-c6a7c744f97a" providerId="ADAL" clId="{8EEEA24E-C7CF-4609-8F61-9A31FC200FC8}" dt="2022-01-27T17:25:58.765" v="502" actId="1076"/>
          <ac:picMkLst>
            <pc:docMk/>
            <pc:sldMk cId="1224435046" sldId="376"/>
            <ac:picMk id="9" creationId="{0B034638-F8CA-469A-B635-D5F6363C9B01}"/>
          </ac:picMkLst>
        </pc:picChg>
        <pc:cxnChg chg="add">
          <ac:chgData name="Siddarth Joshi" userId="bc4d29ca-e482-4031-a817-c6a7c744f97a" providerId="ADAL" clId="{8EEEA24E-C7CF-4609-8F61-9A31FC200FC8}" dt="2022-01-27T17:26:52.495" v="503" actId="11529"/>
          <ac:cxnSpMkLst>
            <pc:docMk/>
            <pc:sldMk cId="1224435046" sldId="376"/>
            <ac:cxnSpMk id="3" creationId="{1D7356A6-BEBF-4DD2-9B8B-342C52D4DAD4}"/>
          </ac:cxnSpMkLst>
        </pc:cxnChg>
        <pc:cxnChg chg="add">
          <ac:chgData name="Siddarth Joshi" userId="bc4d29ca-e482-4031-a817-c6a7c744f97a" providerId="ADAL" clId="{8EEEA24E-C7CF-4609-8F61-9A31FC200FC8}" dt="2022-01-27T17:27:07.887" v="504" actId="11529"/>
          <ac:cxnSpMkLst>
            <pc:docMk/>
            <pc:sldMk cId="1224435046" sldId="376"/>
            <ac:cxnSpMk id="12" creationId="{1A735301-0B27-42F6-B53A-BEB11130D729}"/>
          </ac:cxnSpMkLst>
        </pc:cxnChg>
        <pc:cxnChg chg="add del mod">
          <ac:chgData name="Siddarth Joshi" userId="bc4d29ca-e482-4031-a817-c6a7c744f97a" providerId="ADAL" clId="{8EEEA24E-C7CF-4609-8F61-9A31FC200FC8}" dt="2022-01-27T17:27:51.814" v="511"/>
          <ac:cxnSpMkLst>
            <pc:docMk/>
            <pc:sldMk cId="1224435046" sldId="376"/>
            <ac:cxnSpMk id="15" creationId="{C34AA962-9860-4BE7-9E92-5C9B6BC7AB50}"/>
          </ac:cxnSpMkLst>
        </pc:cxnChg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4024260661" sldId="377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1175625152" sldId="378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2378096759" sldId="379"/>
        </pc:sldMkLst>
      </pc:sldChg>
      <pc:sldChg chg="del">
        <pc:chgData name="Siddarth Joshi" userId="bc4d29ca-e482-4031-a817-c6a7c744f97a" providerId="ADAL" clId="{8EEEA24E-C7CF-4609-8F61-9A31FC200FC8}" dt="2022-01-27T17:13:19.170" v="0" actId="47"/>
        <pc:sldMkLst>
          <pc:docMk/>
          <pc:sldMk cId="321269158" sldId="380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845758960" sldId="381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644880761" sldId="382"/>
        </pc:sldMkLst>
      </pc:sldChg>
      <pc:sldChg chg="add del setBg">
        <pc:chgData name="Siddarth Joshi" userId="bc4d29ca-e482-4031-a817-c6a7c744f97a" providerId="ADAL" clId="{8EEEA24E-C7CF-4609-8F61-9A31FC200FC8}" dt="2022-01-27T17:14:02.221" v="1"/>
        <pc:sldMkLst>
          <pc:docMk/>
          <pc:sldMk cId="1491844017" sldId="383"/>
        </pc:sldMkLst>
      </pc:sldChg>
      <pc:sldChg chg="add del">
        <pc:chgData name="Siddarth Joshi" userId="bc4d29ca-e482-4031-a817-c6a7c744f97a" providerId="ADAL" clId="{8EEEA24E-C7CF-4609-8F61-9A31FC200FC8}" dt="2022-01-27T17:14:02.221" v="1"/>
        <pc:sldMkLst>
          <pc:docMk/>
          <pc:sldMk cId="2351388630" sldId="385"/>
        </pc:sldMkLst>
      </pc:sldChg>
      <pc:sldChg chg="del">
        <pc:chgData name="Siddarth Joshi" userId="bc4d29ca-e482-4031-a817-c6a7c744f97a" providerId="ADAL" clId="{8EEEA24E-C7CF-4609-8F61-9A31FC200FC8}" dt="2022-01-27T17:29:21.094" v="518" actId="2696"/>
        <pc:sldMkLst>
          <pc:docMk/>
          <pc:sldMk cId="1757034839" sldId="387"/>
        </pc:sldMkLst>
      </pc:sldChg>
      <pc:sldChg chg="del">
        <pc:chgData name="Siddarth Joshi" userId="bc4d29ca-e482-4031-a817-c6a7c744f97a" providerId="ADAL" clId="{8EEEA24E-C7CF-4609-8F61-9A31FC200FC8}" dt="2022-01-27T17:29:41.388" v="519" actId="2696"/>
        <pc:sldMkLst>
          <pc:docMk/>
          <pc:sldMk cId="4071987049" sldId="388"/>
        </pc:sldMkLst>
      </pc:sldChg>
      <pc:sldChg chg="add setBg">
        <pc:chgData name="Siddarth Joshi" userId="bc4d29ca-e482-4031-a817-c6a7c744f97a" providerId="ADAL" clId="{8EEEA24E-C7CF-4609-8F61-9A31FC200FC8}" dt="2022-01-27T17:14:02.221" v="1"/>
        <pc:sldMkLst>
          <pc:docMk/>
          <pc:sldMk cId="3832569060" sldId="390"/>
        </pc:sldMkLst>
      </pc:sldChg>
      <pc:sldChg chg="modSp add mod">
        <pc:chgData name="Siddarth Joshi" userId="bc4d29ca-e482-4031-a817-c6a7c744f97a" providerId="ADAL" clId="{8EEEA24E-C7CF-4609-8F61-9A31FC200FC8}" dt="2022-01-27T17:39:44.660" v="875" actId="20577"/>
        <pc:sldMkLst>
          <pc:docMk/>
          <pc:sldMk cId="832915736" sldId="391"/>
        </pc:sldMkLst>
        <pc:spChg chg="mod">
          <ac:chgData name="Siddarth Joshi" userId="bc4d29ca-e482-4031-a817-c6a7c744f97a" providerId="ADAL" clId="{8EEEA24E-C7CF-4609-8F61-9A31FC200FC8}" dt="2022-01-27T17:39:44.660" v="875" actId="20577"/>
          <ac:spMkLst>
            <pc:docMk/>
            <pc:sldMk cId="832915736" sldId="391"/>
            <ac:spMk id="6" creationId="{1C613B68-B5E1-4D94-A426-C731B3D01AC9}"/>
          </ac:spMkLst>
        </pc:spChg>
      </pc:sldChg>
      <pc:sldChg chg="addSp delSp modSp add mod">
        <pc:chgData name="Siddarth Joshi" userId="bc4d29ca-e482-4031-a817-c6a7c744f97a" providerId="ADAL" clId="{8EEEA24E-C7CF-4609-8F61-9A31FC200FC8}" dt="2022-01-27T19:11:40.996" v="1085" actId="27636"/>
        <pc:sldMkLst>
          <pc:docMk/>
          <pc:sldMk cId="213483431" sldId="392"/>
        </pc:sldMkLst>
        <pc:spChg chg="del">
          <ac:chgData name="Siddarth Joshi" userId="bc4d29ca-e482-4031-a817-c6a7c744f97a" providerId="ADAL" clId="{8EEEA24E-C7CF-4609-8F61-9A31FC200FC8}" dt="2022-01-27T17:42:25.267" v="889" actId="478"/>
          <ac:spMkLst>
            <pc:docMk/>
            <pc:sldMk cId="213483431" sldId="392"/>
            <ac:spMk id="6" creationId="{1C613B68-B5E1-4D94-A426-C731B3D01AC9}"/>
          </ac:spMkLst>
        </pc:spChg>
        <pc:spChg chg="mod">
          <ac:chgData name="Siddarth Joshi" userId="bc4d29ca-e482-4031-a817-c6a7c744f97a" providerId="ADAL" clId="{8EEEA24E-C7CF-4609-8F61-9A31FC200FC8}" dt="2022-01-27T17:42:20.747" v="888" actId="20577"/>
          <ac:spMkLst>
            <pc:docMk/>
            <pc:sldMk cId="213483431" sldId="392"/>
            <ac:spMk id="8" creationId="{BBB9B1C4-5210-4BEA-A556-2A53383A911F}"/>
          </ac:spMkLst>
        </pc:spChg>
        <pc:spChg chg="add mod">
          <ac:chgData name="Siddarth Joshi" userId="bc4d29ca-e482-4031-a817-c6a7c744f97a" providerId="ADAL" clId="{8EEEA24E-C7CF-4609-8F61-9A31FC200FC8}" dt="2022-01-27T19:07:59.866" v="931" actId="1076"/>
          <ac:spMkLst>
            <pc:docMk/>
            <pc:sldMk cId="213483431" sldId="392"/>
            <ac:spMk id="9" creationId="{DAEFD5A9-8E3F-4680-BA2A-34E9DA76B183}"/>
          </ac:spMkLst>
        </pc:spChg>
        <pc:spChg chg="add mod">
          <ac:chgData name="Siddarth Joshi" userId="bc4d29ca-e482-4031-a817-c6a7c744f97a" providerId="ADAL" clId="{8EEEA24E-C7CF-4609-8F61-9A31FC200FC8}" dt="2022-01-27T19:11:40.996" v="1085" actId="27636"/>
          <ac:spMkLst>
            <pc:docMk/>
            <pc:sldMk cId="213483431" sldId="392"/>
            <ac:spMk id="12" creationId="{F3C80DF4-0046-4FCE-9A09-4D19E7B7548E}"/>
          </ac:spMkLst>
        </pc:spChg>
        <pc:graphicFrameChg chg="add mod">
          <ac:chgData name="Siddarth Joshi" userId="bc4d29ca-e482-4031-a817-c6a7c744f97a" providerId="ADAL" clId="{8EEEA24E-C7CF-4609-8F61-9A31FC200FC8}" dt="2022-01-27T19:06:55.372" v="902" actId="1076"/>
          <ac:graphicFrameMkLst>
            <pc:docMk/>
            <pc:sldMk cId="213483431" sldId="392"/>
            <ac:graphicFrameMk id="10" creationId="{07263764-07BD-43D7-BF17-504A4759928B}"/>
          </ac:graphicFrameMkLst>
        </pc:graphicFrameChg>
        <pc:picChg chg="add mod">
          <ac:chgData name="Siddarth Joshi" userId="bc4d29ca-e482-4031-a817-c6a7c744f97a" providerId="ADAL" clId="{8EEEA24E-C7CF-4609-8F61-9A31FC200FC8}" dt="2022-01-27T19:06:36.980" v="899" actId="1076"/>
          <ac:picMkLst>
            <pc:docMk/>
            <pc:sldMk cId="213483431" sldId="392"/>
            <ac:picMk id="1026" creationId="{35FBB33F-0D89-46CD-ACE2-4A4D3FDE659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7T19:23:30.637" v="1106" actId="1076"/>
        <pc:sldMkLst>
          <pc:docMk/>
          <pc:sldMk cId="4163273489" sldId="393"/>
        </pc:sldMkLst>
        <pc:spChg chg="mod">
          <ac:chgData name="Siddarth Joshi" userId="bc4d29ca-e482-4031-a817-c6a7c744f97a" providerId="ADAL" clId="{8EEEA24E-C7CF-4609-8F61-9A31FC200FC8}" dt="2022-01-27T19:23:05.915" v="1099" actId="20577"/>
          <ac:spMkLst>
            <pc:docMk/>
            <pc:sldMk cId="4163273489" sldId="393"/>
            <ac:spMk id="8" creationId="{BBB9B1C4-5210-4BEA-A556-2A53383A911F}"/>
          </ac:spMkLst>
        </pc:spChg>
        <pc:spChg chg="del">
          <ac:chgData name="Siddarth Joshi" userId="bc4d29ca-e482-4031-a817-c6a7c744f97a" providerId="ADAL" clId="{8EEEA24E-C7CF-4609-8F61-9A31FC200FC8}" dt="2022-01-27T19:23:18.052" v="1103" actId="478"/>
          <ac:spMkLst>
            <pc:docMk/>
            <pc:sldMk cId="4163273489" sldId="393"/>
            <ac:spMk id="9" creationId="{DAEFD5A9-8E3F-4680-BA2A-34E9DA76B183}"/>
          </ac:spMkLst>
        </pc:spChg>
        <pc:spChg chg="del">
          <ac:chgData name="Siddarth Joshi" userId="bc4d29ca-e482-4031-a817-c6a7c744f97a" providerId="ADAL" clId="{8EEEA24E-C7CF-4609-8F61-9A31FC200FC8}" dt="2022-01-27T19:23:23.335" v="1104" actId="478"/>
          <ac:spMkLst>
            <pc:docMk/>
            <pc:sldMk cId="4163273489" sldId="393"/>
            <ac:spMk id="12" creationId="{F3C80DF4-0046-4FCE-9A09-4D19E7B7548E}"/>
          </ac:spMkLst>
        </pc:spChg>
        <pc:graphicFrameChg chg="del">
          <ac:chgData name="Siddarth Joshi" userId="bc4d29ca-e482-4031-a817-c6a7c744f97a" providerId="ADAL" clId="{8EEEA24E-C7CF-4609-8F61-9A31FC200FC8}" dt="2022-01-27T19:23:00.599" v="1087" actId="478"/>
          <ac:graphicFrameMkLst>
            <pc:docMk/>
            <pc:sldMk cId="4163273489" sldId="393"/>
            <ac:graphicFrameMk id="10" creationId="{07263764-07BD-43D7-BF17-504A4759928B}"/>
          </ac:graphicFrameMkLst>
        </pc:graphicFrameChg>
        <pc:picChg chg="del">
          <ac:chgData name="Siddarth Joshi" userId="bc4d29ca-e482-4031-a817-c6a7c744f97a" providerId="ADAL" clId="{8EEEA24E-C7CF-4609-8F61-9A31FC200FC8}" dt="2022-01-27T19:23:07.699" v="1100" actId="478"/>
          <ac:picMkLst>
            <pc:docMk/>
            <pc:sldMk cId="4163273489" sldId="393"/>
            <ac:picMk id="1026" creationId="{35FBB33F-0D89-46CD-ACE2-4A4D3FDE6592}"/>
          </ac:picMkLst>
        </pc:picChg>
        <pc:picChg chg="add mod">
          <ac:chgData name="Siddarth Joshi" userId="bc4d29ca-e482-4031-a817-c6a7c744f97a" providerId="ADAL" clId="{8EEEA24E-C7CF-4609-8F61-9A31FC200FC8}" dt="2022-01-27T19:23:30.637" v="1106" actId="1076"/>
          <ac:picMkLst>
            <pc:docMk/>
            <pc:sldMk cId="4163273489" sldId="393"/>
            <ac:picMk id="2050" creationId="{C482C2C0-90FE-440E-9A63-E2840D348E25}"/>
          </ac:picMkLst>
        </pc:picChg>
      </pc:sldChg>
      <pc:sldChg chg="addSp delSp modSp add mod modNotesTx">
        <pc:chgData name="Siddarth Joshi" userId="bc4d29ca-e482-4031-a817-c6a7c744f97a" providerId="ADAL" clId="{8EEEA24E-C7CF-4609-8F61-9A31FC200FC8}" dt="2022-01-27T19:46:28.854" v="1476" actId="58"/>
        <pc:sldMkLst>
          <pc:docMk/>
          <pc:sldMk cId="3020651883" sldId="394"/>
        </pc:sldMkLst>
        <pc:spChg chg="add mod">
          <ac:chgData name="Siddarth Joshi" userId="bc4d29ca-e482-4031-a817-c6a7c744f97a" providerId="ADAL" clId="{8EEEA24E-C7CF-4609-8F61-9A31FC200FC8}" dt="2022-01-27T19:29:39.575" v="1162" actId="1076"/>
          <ac:spMkLst>
            <pc:docMk/>
            <pc:sldMk cId="3020651883" sldId="394"/>
            <ac:spMk id="9" creationId="{1C16EA43-3800-47C9-B980-152C5DA4623E}"/>
          </ac:spMkLst>
        </pc:spChg>
        <pc:spChg chg="mod topLvl">
          <ac:chgData name="Siddarth Joshi" userId="bc4d29ca-e482-4031-a817-c6a7c744f97a" providerId="ADAL" clId="{8EEEA24E-C7CF-4609-8F61-9A31FC200FC8}" dt="2022-01-27T19:29:27.289" v="1158" actId="164"/>
          <ac:spMkLst>
            <pc:docMk/>
            <pc:sldMk cId="3020651883" sldId="394"/>
            <ac:spMk id="14" creationId="{D83B34BE-A3E3-4B7B-AD82-14CB57D76A91}"/>
          </ac:spMkLst>
        </pc:spChg>
        <pc:spChg chg="mod topLvl">
          <ac:chgData name="Siddarth Joshi" userId="bc4d29ca-e482-4031-a817-c6a7c744f97a" providerId="ADAL" clId="{8EEEA24E-C7CF-4609-8F61-9A31FC200FC8}" dt="2022-01-27T19:29:27.289" v="1158" actId="164"/>
          <ac:spMkLst>
            <pc:docMk/>
            <pc:sldMk cId="3020651883" sldId="394"/>
            <ac:spMk id="16" creationId="{A2008E2C-5BD7-4207-B95C-8D0C1DB2FE8C}"/>
          </ac:spMkLst>
        </pc:spChg>
        <pc:spChg chg="del mod topLvl">
          <ac:chgData name="Siddarth Joshi" userId="bc4d29ca-e482-4031-a817-c6a7c744f97a" providerId="ADAL" clId="{8EEEA24E-C7CF-4609-8F61-9A31FC200FC8}" dt="2022-01-27T19:29:10.914" v="1156" actId="478"/>
          <ac:spMkLst>
            <pc:docMk/>
            <pc:sldMk cId="3020651883" sldId="394"/>
            <ac:spMk id="18" creationId="{19B147B2-C63F-414D-82A2-B9864AD4B22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2" creationId="{74395202-8426-4FF6-8A3A-BA1EF782F25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3" creationId="{F5D77DE7-E75C-4122-9243-07AFD59879A4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5" creationId="{0530031D-EED7-48E3-939E-1B05417D0CAC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7" creationId="{C55E13F0-5163-4A24-A12B-776D657E0645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8" creationId="{76619228-EFA2-4F8C-ABBB-D480CC0B9A59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29" creationId="{06DA1C5E-EBC4-45C2-B676-25C2BE489E02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0" creationId="{720C46C4-6B80-46A3-B2E2-8ECDFAAD1D49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1" creationId="{35E1B74A-6420-4956-B594-2F024ACEA93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2" creationId="{E767AF55-7A70-4926-82CC-AF7D3D85A02A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3" creationId="{09C15E4C-9F49-4463-A7ED-7F5E50A3869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4" creationId="{18D431DD-D2F2-47AB-A771-E96D09E1A426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5" creationId="{DBC1F114-584B-4272-AE5B-DF800BCF15DC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6" creationId="{91A9881B-35A6-4CA7-8C48-CDE6FC50C902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7" creationId="{3940173C-D421-4387-ADEA-366375D0CE1C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8" creationId="{E203F7E7-86F0-4F42-AE30-C3A5088E263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39" creationId="{185E9322-6A03-4857-89C7-4C1A935EAA5B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0" creationId="{9F6C585B-8B98-4749-80BB-1ECF27FAA1A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1" creationId="{FEBB8EF9-0B9F-483A-B0D2-AC5854B123FB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2" creationId="{35B36A04-75FD-4223-83F8-FB3F4304DC5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3" creationId="{ADB349CB-F056-4CA3-8219-9613F887BDA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4" creationId="{637804E1-6741-4CD5-8114-853685B120F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5" creationId="{E0318D31-9ADA-4E2A-B6BD-F0D55D818FC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6" creationId="{4E19DA0E-BFB7-41EA-B2AF-5C02419C2B6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7" creationId="{8E4724B8-3554-413B-A128-24A5F501AFB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8" creationId="{3BAF7315-63B3-4C15-950B-1046D261032E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49" creationId="{7E7F827C-56C5-4632-A314-5D87C382E5BB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0" creationId="{3ED2B136-6415-4663-89EA-51565693CAB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1" creationId="{297A2C0E-613B-40A6-AE43-EA5DCF848BC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2" creationId="{F72F912D-0B48-4EB7-A49A-DD050004D48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3" creationId="{41BE9D26-2901-49E4-92CD-6B78BA0E109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4" creationId="{B8EA1990-ACC4-4C56-B60E-5CEB69EFAF6C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55" creationId="{34B402C6-8C32-4797-B762-337DE0F3B73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4" creationId="{4A9F6826-6592-4F1D-9B02-94D3A0B2EE96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5" creationId="{1D0D3BA0-BC8F-49D3-AAE2-242ACCD84A8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6" creationId="{64925E9A-D160-420B-AB65-10BE5492939A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7" creationId="{AA2ECD36-DEA8-4B67-9E37-5E873F6AC3AE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8" creationId="{FAF426A1-9699-415A-94EE-85FA51E633C6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69" creationId="{F0E36971-BE27-424F-A630-66EEEB96D84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0" creationId="{D3761578-C50C-4F66-A343-BFD4312CB9C5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1" creationId="{43325BF9-81CB-4BAD-A5D0-F768E0501AE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2" creationId="{EC118C47-CE96-419F-852C-80E909CD35D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3" creationId="{483D5C3A-B27E-46F1-81AA-E0EC8E2C01D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5" creationId="{605D8AF4-338C-42E8-8B6C-E6E141F18CE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7" creationId="{EE954110-3437-449A-AA6C-9DE53297E39E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8" creationId="{8B3FA9F3-ED7A-437E-82E3-CCE6ABDF5839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79" creationId="{161D006A-C3A4-4608-8112-FE4C6010389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0" creationId="{0BAB0830-D57E-40CE-9D87-09B684C4DD91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1" creationId="{F100D4C7-2349-4E5D-AB43-8D7EC18DD68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2" creationId="{EB582552-A0EC-401D-834C-60F3DD1E7EE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3" creationId="{FF17BD2D-2EDA-448C-B7A4-FD8D6DC3716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4" creationId="{9BCFE40E-E706-4D9B-8315-74A416F84F7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5" creationId="{C82B29CD-84C0-4CFB-A80F-B7A941104454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6" creationId="{B720D2BA-E268-4215-8F1C-521A99D73F42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7" creationId="{8EA9A087-0D77-4500-8783-042A631EA591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8" creationId="{F97FD6B9-D9F9-4CBC-B5D6-674D28CBE4E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89" creationId="{3EAFA3D6-EF29-4112-B098-BC447C6C4704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0" creationId="{3F08F525-CCFF-4A6C-BA68-5C9C9B82499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1" creationId="{31868B8C-BE5E-4481-AC56-AAF297F5561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2" creationId="{A658DB3F-1114-44FA-B1D0-0128CEF5F47F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3" creationId="{33847CDE-37CC-4C90-9BA8-BFBD6AEF3F7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4" creationId="{8C7E0608-C1EE-4C82-922C-5540E1FB56F3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5" creationId="{7FC39CFA-DE28-4EF2-B57E-138570FF8C85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6" creationId="{315C6EB6-20E1-4747-B4E4-23A05E6B559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7" creationId="{545F133A-36F7-4288-A74B-704CB3DB941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8" creationId="{9772EEA6-1E5E-4A3B-B3B3-77204A9DBE5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99" creationId="{BC876C43-2C14-481D-BF40-780742D1DD9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0" creationId="{87D75FE0-8613-46AF-AD2C-F043E6184DB0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1" creationId="{62BA8C02-3AA9-4D26-AF8B-0C67C7DF440B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2" creationId="{ADB1DBF7-2573-420C-A494-B0FA28106837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3" creationId="{EEFC3E10-46DD-409C-84CD-231AB0B5A3A9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4" creationId="{9C40A3CB-E3BA-4D0C-8DB0-7683B7CDB7B8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5" creationId="{22876E38-4D7C-4EFC-ADFF-DEB12FC06FED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6" creationId="{AB71151E-C460-44D1-9F2A-8A28EC7840EA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7" creationId="{DD12EDC2-6963-43AF-961E-618A702A0854}"/>
          </ac:spMkLst>
        </pc:spChg>
        <pc:spChg chg="mod">
          <ac:chgData name="Siddarth Joshi" userId="bc4d29ca-e482-4031-a817-c6a7c744f97a" providerId="ADAL" clId="{8EEEA24E-C7CF-4609-8F61-9A31FC200FC8}" dt="2022-01-27T19:29:07.408" v="1155" actId="165"/>
          <ac:spMkLst>
            <pc:docMk/>
            <pc:sldMk cId="3020651883" sldId="394"/>
            <ac:spMk id="108" creationId="{945A080E-BED6-4E10-B6E7-F1F58C298C06}"/>
          </ac:spMkLst>
        </pc:spChg>
        <pc:spChg chg="add mod">
          <ac:chgData name="Siddarth Joshi" userId="bc4d29ca-e482-4031-a817-c6a7c744f97a" providerId="ADAL" clId="{8EEEA24E-C7CF-4609-8F61-9A31FC200FC8}" dt="2022-01-27T19:46:28.854" v="1476" actId="58"/>
          <ac:spMkLst>
            <pc:docMk/>
            <pc:sldMk cId="3020651883" sldId="394"/>
            <ac:spMk id="109" creationId="{7B5E3AEC-66D6-4E03-9A06-0F01B7451ED2}"/>
          </ac:spMkLst>
        </pc:spChg>
        <pc:grpChg chg="add mod">
          <ac:chgData name="Siddarth Joshi" userId="bc4d29ca-e482-4031-a817-c6a7c744f97a" providerId="ADAL" clId="{8EEEA24E-C7CF-4609-8F61-9A31FC200FC8}" dt="2022-01-27T19:29:48.247" v="1163" actId="1076"/>
          <ac:grpSpMkLst>
            <pc:docMk/>
            <pc:sldMk cId="3020651883" sldId="394"/>
            <ac:grpSpMk id="2" creationId="{C82D1AF5-B7A0-4507-9C40-E42D81FE2351}"/>
          </ac:grpSpMkLst>
        </pc:grpChg>
        <pc:grpChg chg="add del 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10" creationId="{22EDB060-89B8-4970-A698-705E9DD9D5F6}"/>
          </ac:grpSpMkLst>
        </pc:grpChg>
        <pc:grpChg chg="mod topLvl">
          <ac:chgData name="Siddarth Joshi" userId="bc4d29ca-e482-4031-a817-c6a7c744f97a" providerId="ADAL" clId="{8EEEA24E-C7CF-4609-8F61-9A31FC200FC8}" dt="2022-01-27T19:29:27.289" v="1158" actId="164"/>
          <ac:grpSpMkLst>
            <pc:docMk/>
            <pc:sldMk cId="3020651883" sldId="394"/>
            <ac:grpSpMk id="13" creationId="{D412130F-E2EF-4653-A04C-D54A351345FB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19" creationId="{9857C004-D39D-4090-9909-F3D07CD2C558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20" creationId="{70A65248-1C89-439F-B7BA-A9CFB93B9C17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21" creationId="{470F4DB6-1E53-4314-B215-35E66AC2D0DA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24" creationId="{1A3F174A-CBDB-47E1-A30B-6499A2AF67AB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26" creationId="{93B00B58-D226-41C7-B607-CD3DA9D63F20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56" creationId="{268697C9-E89E-4EEF-87EE-BCDA073085DB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57" creationId="{2A21F7B0-E781-4809-A6BE-AC91D12BD0BA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58" creationId="{CC39E799-9F58-46B5-AFB6-B2E7BB63B0F4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59" creationId="{7D6C30AB-3772-4057-A662-B8EF0534C96D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60" creationId="{6034CD45-0E28-4BE2-B226-260173B9DB75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61" creationId="{EE5D2836-7A45-4F7A-9CFF-CEF7EC514EDA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62" creationId="{F276FC57-E2E3-44FA-B05A-AAFF913A23EA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63" creationId="{10B7B821-5A75-4904-A965-A3BE232CA15F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74" creationId="{11EE9192-C356-4FBE-96BE-6BB29DB9FABD}"/>
          </ac:grpSpMkLst>
        </pc:grpChg>
        <pc:grpChg chg="mod">
          <ac:chgData name="Siddarth Joshi" userId="bc4d29ca-e482-4031-a817-c6a7c744f97a" providerId="ADAL" clId="{8EEEA24E-C7CF-4609-8F61-9A31FC200FC8}" dt="2022-01-27T19:29:07.408" v="1155" actId="165"/>
          <ac:grpSpMkLst>
            <pc:docMk/>
            <pc:sldMk cId="3020651883" sldId="394"/>
            <ac:grpSpMk id="76" creationId="{DF99DA18-EEF6-448F-8981-F6BB4DDDB16C}"/>
          </ac:grpSpMkLst>
        </pc:grpChg>
        <pc:picChg chg="del">
          <ac:chgData name="Siddarth Joshi" userId="bc4d29ca-e482-4031-a817-c6a7c744f97a" providerId="ADAL" clId="{8EEEA24E-C7CF-4609-8F61-9A31FC200FC8}" dt="2022-01-27T19:24:17.088" v="1108" actId="478"/>
          <ac:picMkLst>
            <pc:docMk/>
            <pc:sldMk cId="3020651883" sldId="394"/>
            <ac:picMk id="2050" creationId="{C482C2C0-90FE-440E-9A63-E2840D348E25}"/>
          </ac:picMkLst>
        </pc:picChg>
        <pc:picChg chg="add mod">
          <ac:chgData name="Siddarth Joshi" userId="bc4d29ca-e482-4031-a817-c6a7c744f97a" providerId="ADAL" clId="{8EEEA24E-C7CF-4609-8F61-9A31FC200FC8}" dt="2022-01-27T19:24:30.581" v="1112" actId="1076"/>
          <ac:picMkLst>
            <pc:docMk/>
            <pc:sldMk cId="3020651883" sldId="394"/>
            <ac:picMk id="3074" creationId="{035744D0-E5F6-4635-A090-A4DB00BF5808}"/>
          </ac:picMkLst>
        </pc:picChg>
        <pc:cxnChg chg="del mod topLvl">
          <ac:chgData name="Siddarth Joshi" userId="bc4d29ca-e482-4031-a817-c6a7c744f97a" providerId="ADAL" clId="{8EEEA24E-C7CF-4609-8F61-9A31FC200FC8}" dt="2022-01-27T19:29:28.948" v="1159" actId="478"/>
          <ac:cxnSpMkLst>
            <pc:docMk/>
            <pc:sldMk cId="3020651883" sldId="394"/>
            <ac:cxnSpMk id="12" creationId="{925F624D-188B-4807-8AF2-6A2F9D84D0F1}"/>
          </ac:cxnSpMkLst>
        </pc:cxnChg>
        <pc:cxnChg chg="del mod topLvl">
          <ac:chgData name="Siddarth Joshi" userId="bc4d29ca-e482-4031-a817-c6a7c744f97a" providerId="ADAL" clId="{8EEEA24E-C7CF-4609-8F61-9A31FC200FC8}" dt="2022-01-27T19:29:31.386" v="1160" actId="478"/>
          <ac:cxnSpMkLst>
            <pc:docMk/>
            <pc:sldMk cId="3020651883" sldId="394"/>
            <ac:cxnSpMk id="15" creationId="{2FC2A35E-A156-49B9-89BE-52654A980B82}"/>
          </ac:cxnSpMkLst>
        </pc:cxnChg>
        <pc:cxnChg chg="del mod topLvl">
          <ac:chgData name="Siddarth Joshi" userId="bc4d29ca-e482-4031-a817-c6a7c744f97a" providerId="ADAL" clId="{8EEEA24E-C7CF-4609-8F61-9A31FC200FC8}" dt="2022-01-27T19:29:33.204" v="1161" actId="478"/>
          <ac:cxnSpMkLst>
            <pc:docMk/>
            <pc:sldMk cId="3020651883" sldId="394"/>
            <ac:cxnSpMk id="17" creationId="{93244CDD-C078-4A7A-86CA-F60F19E7229D}"/>
          </ac:cxnSpMkLst>
        </pc:cxnChg>
      </pc:sldChg>
      <pc:sldChg chg="addSp delSp modSp add mod modNotesTx">
        <pc:chgData name="Siddarth Joshi" userId="bc4d29ca-e482-4031-a817-c6a7c744f97a" providerId="ADAL" clId="{8EEEA24E-C7CF-4609-8F61-9A31FC200FC8}" dt="2022-01-27T20:05:29.677" v="2012" actId="20577"/>
        <pc:sldMkLst>
          <pc:docMk/>
          <pc:sldMk cId="3108567038" sldId="395"/>
        </pc:sldMkLst>
        <pc:spChg chg="mod">
          <ac:chgData name="Siddarth Joshi" userId="bc4d29ca-e482-4031-a817-c6a7c744f97a" providerId="ADAL" clId="{8EEEA24E-C7CF-4609-8F61-9A31FC200FC8}" dt="2022-01-27T19:54:50.924" v="1673" actId="313"/>
          <ac:spMkLst>
            <pc:docMk/>
            <pc:sldMk cId="3108567038" sldId="395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7T19:33:12.229" v="1214" actId="478"/>
          <ac:spMkLst>
            <pc:docMk/>
            <pc:sldMk cId="3108567038" sldId="395"/>
            <ac:spMk id="109" creationId="{7B5E3AEC-66D6-4E03-9A06-0F01B7451ED2}"/>
          </ac:spMkLst>
        </pc:spChg>
        <pc:grpChg chg="del">
          <ac:chgData name="Siddarth Joshi" userId="bc4d29ca-e482-4031-a817-c6a7c744f97a" providerId="ADAL" clId="{8EEEA24E-C7CF-4609-8F61-9A31FC200FC8}" dt="2022-01-27T19:33:09.275" v="1212" actId="478"/>
          <ac:grpSpMkLst>
            <pc:docMk/>
            <pc:sldMk cId="3108567038" sldId="395"/>
            <ac:grpSpMk id="2" creationId="{C82D1AF5-B7A0-4507-9C40-E42D81FE2351}"/>
          </ac:grpSpMkLst>
        </pc:grpChg>
        <pc:graphicFrameChg chg="add del mod">
          <ac:chgData name="Siddarth Joshi" userId="bc4d29ca-e482-4031-a817-c6a7c744f97a" providerId="ADAL" clId="{8EEEA24E-C7CF-4609-8F61-9A31FC200FC8}" dt="2022-01-27T19:38:00.334" v="1298"/>
          <ac:graphicFrameMkLst>
            <pc:docMk/>
            <pc:sldMk cId="3108567038" sldId="395"/>
            <ac:graphicFrameMk id="3" creationId="{A6A71B45-7CA2-4FA8-AE67-A16A16B2303B}"/>
          </ac:graphicFrameMkLst>
        </pc:graphicFrameChg>
        <pc:graphicFrameChg chg="add del mod modGraphic">
          <ac:chgData name="Siddarth Joshi" userId="bc4d29ca-e482-4031-a817-c6a7c744f97a" providerId="ADAL" clId="{8EEEA24E-C7CF-4609-8F61-9A31FC200FC8}" dt="2022-01-27T19:50:01.742" v="1623" actId="478"/>
          <ac:graphicFrameMkLst>
            <pc:docMk/>
            <pc:sldMk cId="3108567038" sldId="395"/>
            <ac:graphicFrameMk id="5" creationId="{BC6770F9-48E0-4C21-9B5A-42E6D1C2C5FD}"/>
          </ac:graphicFrameMkLst>
        </pc:graphicFrameChg>
        <pc:picChg chg="del">
          <ac:chgData name="Siddarth Joshi" userId="bc4d29ca-e482-4031-a817-c6a7c744f97a" providerId="ADAL" clId="{8EEEA24E-C7CF-4609-8F61-9A31FC200FC8}" dt="2022-01-27T19:33:10.213" v="1213" actId="478"/>
          <ac:picMkLst>
            <pc:docMk/>
            <pc:sldMk cId="3108567038" sldId="395"/>
            <ac:picMk id="3074" creationId="{035744D0-E5F6-4635-A090-A4DB00BF5808}"/>
          </ac:picMkLst>
        </pc:picChg>
      </pc:sldChg>
      <pc:sldChg chg="modSp add mod ord modNotesTx">
        <pc:chgData name="Siddarth Joshi" userId="bc4d29ca-e482-4031-a817-c6a7c744f97a" providerId="ADAL" clId="{8EEEA24E-C7CF-4609-8F61-9A31FC200FC8}" dt="2022-01-27T20:05:26.963" v="2011" actId="20577"/>
        <pc:sldMkLst>
          <pc:docMk/>
          <pc:sldMk cId="507704310" sldId="396"/>
        </pc:sldMkLst>
        <pc:spChg chg="mod">
          <ac:chgData name="Siddarth Joshi" userId="bc4d29ca-e482-4031-a817-c6a7c744f97a" providerId="ADAL" clId="{8EEEA24E-C7CF-4609-8F61-9A31FC200FC8}" dt="2022-01-27T19:49:08.708" v="1610" actId="20577"/>
          <ac:spMkLst>
            <pc:docMk/>
            <pc:sldMk cId="507704310" sldId="396"/>
            <ac:spMk id="9" creationId="{1C16EA43-3800-47C9-B980-152C5DA4623E}"/>
          </ac:spMkLst>
        </pc:spChg>
      </pc:sldChg>
      <pc:sldChg chg="addSp delSp modSp add mod modNotesTx">
        <pc:chgData name="Siddarth Joshi" userId="bc4d29ca-e482-4031-a817-c6a7c744f97a" providerId="ADAL" clId="{8EEEA24E-C7CF-4609-8F61-9A31FC200FC8}" dt="2022-01-27T20:05:22.339" v="2010" actId="20577"/>
        <pc:sldMkLst>
          <pc:docMk/>
          <pc:sldMk cId="4150715861" sldId="397"/>
        </pc:sldMkLst>
        <pc:spChg chg="add del">
          <ac:chgData name="Siddarth Joshi" userId="bc4d29ca-e482-4031-a817-c6a7c744f97a" providerId="ADAL" clId="{8EEEA24E-C7CF-4609-8F61-9A31FC200FC8}" dt="2022-01-27T20:00:29.423" v="1845"/>
          <ac:spMkLst>
            <pc:docMk/>
            <pc:sldMk cId="4150715861" sldId="397"/>
            <ac:spMk id="2" creationId="{06F9390A-4033-4662-AB7E-39C196227948}"/>
          </ac:spMkLst>
        </pc:spChg>
        <pc:spChg chg="add del">
          <ac:chgData name="Siddarth Joshi" userId="bc4d29ca-e482-4031-a817-c6a7c744f97a" providerId="ADAL" clId="{8EEEA24E-C7CF-4609-8F61-9A31FC200FC8}" dt="2022-01-27T20:00:39.847" v="1847"/>
          <ac:spMkLst>
            <pc:docMk/>
            <pc:sldMk cId="4150715861" sldId="397"/>
            <ac:spMk id="3" creationId="{09B8D01A-7F11-4553-BFA9-4244E5F25577}"/>
          </ac:spMkLst>
        </pc:spChg>
        <pc:spChg chg="mod">
          <ac:chgData name="Siddarth Joshi" userId="bc4d29ca-e482-4031-a817-c6a7c744f97a" providerId="ADAL" clId="{8EEEA24E-C7CF-4609-8F61-9A31FC200FC8}" dt="2022-01-27T19:58:47.197" v="1843" actId="20577"/>
          <ac:spMkLst>
            <pc:docMk/>
            <pc:sldMk cId="4150715861" sldId="397"/>
            <ac:spMk id="9" creationId="{1C16EA43-3800-47C9-B980-152C5DA4623E}"/>
          </ac:spMkLst>
        </pc:spChg>
        <pc:spChg chg="add mod">
          <ac:chgData name="Siddarth Joshi" userId="bc4d29ca-e482-4031-a817-c6a7c744f97a" providerId="ADAL" clId="{8EEEA24E-C7CF-4609-8F61-9A31FC200FC8}" dt="2022-01-27T20:03:40.449" v="1998" actId="20577"/>
          <ac:spMkLst>
            <pc:docMk/>
            <pc:sldMk cId="4150715861" sldId="397"/>
            <ac:spMk id="12" creationId="{46721BBE-045F-4DFF-A39E-748399028C09}"/>
          </ac:spMkLst>
        </pc:spChg>
        <pc:picChg chg="add mod">
          <ac:chgData name="Siddarth Joshi" userId="bc4d29ca-e482-4031-a817-c6a7c744f97a" providerId="ADAL" clId="{8EEEA24E-C7CF-4609-8F61-9A31FC200FC8}" dt="2022-01-27T20:01:54.339" v="1849" actId="1076"/>
          <ac:picMkLst>
            <pc:docMk/>
            <pc:sldMk cId="4150715861" sldId="397"/>
            <ac:picMk id="6" creationId="{2986CA0A-59B2-415F-A416-529CD2832CA4}"/>
          </ac:picMkLst>
        </pc:picChg>
      </pc:sldChg>
      <pc:sldChg chg="addSp delSp modSp add mod modNotesTx">
        <pc:chgData name="Siddarth Joshi" userId="bc4d29ca-e482-4031-a817-c6a7c744f97a" providerId="ADAL" clId="{8EEEA24E-C7CF-4609-8F61-9A31FC200FC8}" dt="2022-01-27T20:06:57.581" v="2099" actId="27636"/>
        <pc:sldMkLst>
          <pc:docMk/>
          <pc:sldMk cId="3548441697" sldId="398"/>
        </pc:sldMkLst>
        <pc:spChg chg="add mod">
          <ac:chgData name="Siddarth Joshi" userId="bc4d29ca-e482-4031-a817-c6a7c744f97a" providerId="ADAL" clId="{8EEEA24E-C7CF-4609-8F61-9A31FC200FC8}" dt="2022-01-27T20:04:39.886" v="2006" actId="1582"/>
          <ac:spMkLst>
            <pc:docMk/>
            <pc:sldMk cId="3548441697" sldId="398"/>
            <ac:spMk id="3" creationId="{97A7B5E5-DE99-4287-8790-E4F1114A3E65}"/>
          </ac:spMkLst>
        </pc:spChg>
        <pc:spChg chg="add mod">
          <ac:chgData name="Siddarth Joshi" userId="bc4d29ca-e482-4031-a817-c6a7c744f97a" providerId="ADAL" clId="{8EEEA24E-C7CF-4609-8F61-9A31FC200FC8}" dt="2022-01-27T20:04:54.204" v="2008" actId="1076"/>
          <ac:spMkLst>
            <pc:docMk/>
            <pc:sldMk cId="3548441697" sldId="398"/>
            <ac:spMk id="13" creationId="{05A0C061-D5DA-478B-831F-E297278234A0}"/>
          </ac:spMkLst>
        </pc:spChg>
        <pc:spChg chg="add mod">
          <ac:chgData name="Siddarth Joshi" userId="bc4d29ca-e482-4031-a817-c6a7c744f97a" providerId="ADAL" clId="{8EEEA24E-C7CF-4609-8F61-9A31FC200FC8}" dt="2022-01-27T20:06:57.581" v="2099" actId="27636"/>
          <ac:spMkLst>
            <pc:docMk/>
            <pc:sldMk cId="3548441697" sldId="398"/>
            <ac:spMk id="14" creationId="{8D7E34DC-0DE8-4ACE-BCEA-7C80DD7C4B17}"/>
          </ac:spMkLst>
        </pc:spChg>
        <pc:inkChg chg="add del">
          <ac:chgData name="Siddarth Joshi" userId="bc4d29ca-e482-4031-a817-c6a7c744f97a" providerId="ADAL" clId="{8EEEA24E-C7CF-4609-8F61-9A31FC200FC8}" dt="2022-01-27T20:04:14.553" v="2001" actId="9405"/>
          <ac:inkMkLst>
            <pc:docMk/>
            <pc:sldMk cId="3548441697" sldId="398"/>
            <ac:inkMk id="2" creationId="{40879578-E7AC-487C-83A5-7CB47AACFEA0}"/>
          </ac:inkMkLst>
        </pc:inkChg>
      </pc:sldChg>
      <pc:sldChg chg="addSp delSp modSp add mod ord">
        <pc:chgData name="Siddarth Joshi" userId="bc4d29ca-e482-4031-a817-c6a7c744f97a" providerId="ADAL" clId="{8EEEA24E-C7CF-4609-8F61-9A31FC200FC8}" dt="2022-01-27T20:14:27.606" v="2370" actId="478"/>
        <pc:sldMkLst>
          <pc:docMk/>
          <pc:sldMk cId="247048241" sldId="399"/>
        </pc:sldMkLst>
        <pc:spChg chg="mod">
          <ac:chgData name="Siddarth Joshi" userId="bc4d29ca-e482-4031-a817-c6a7c744f97a" providerId="ADAL" clId="{8EEEA24E-C7CF-4609-8F61-9A31FC200FC8}" dt="2022-01-27T20:14:23.807" v="2369" actId="20577"/>
          <ac:spMkLst>
            <pc:docMk/>
            <pc:sldMk cId="247048241" sldId="399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7T20:14:27.606" v="2370" actId="478"/>
          <ac:spMkLst>
            <pc:docMk/>
            <pc:sldMk cId="247048241" sldId="399"/>
            <ac:spMk id="12" creationId="{46721BBE-045F-4DFF-A39E-748399028C09}"/>
          </ac:spMkLst>
        </pc:spChg>
        <pc:picChg chg="del">
          <ac:chgData name="Siddarth Joshi" userId="bc4d29ca-e482-4031-a817-c6a7c744f97a" providerId="ADAL" clId="{8EEEA24E-C7CF-4609-8F61-9A31FC200FC8}" dt="2022-01-27T20:07:27.038" v="2103" actId="478"/>
          <ac:picMkLst>
            <pc:docMk/>
            <pc:sldMk cId="247048241" sldId="399"/>
            <ac:picMk id="6" creationId="{2986CA0A-59B2-415F-A416-529CD2832CA4}"/>
          </ac:picMkLst>
        </pc:picChg>
        <pc:picChg chg="add mod">
          <ac:chgData name="Siddarth Joshi" userId="bc4d29ca-e482-4031-a817-c6a7c744f97a" providerId="ADAL" clId="{8EEEA24E-C7CF-4609-8F61-9A31FC200FC8}" dt="2022-01-27T20:10:34.076" v="2178" actId="1076"/>
          <ac:picMkLst>
            <pc:docMk/>
            <pc:sldMk cId="247048241" sldId="399"/>
            <ac:picMk id="6146" creationId="{C8E897FF-9A14-46CE-95B1-94694FFB4B8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7T20:19:24.098" v="2511" actId="20577"/>
        <pc:sldMkLst>
          <pc:docMk/>
          <pc:sldMk cId="844191213" sldId="400"/>
        </pc:sldMkLst>
        <pc:spChg chg="mod">
          <ac:chgData name="Siddarth Joshi" userId="bc4d29ca-e482-4031-a817-c6a7c744f97a" providerId="ADAL" clId="{8EEEA24E-C7CF-4609-8F61-9A31FC200FC8}" dt="2022-01-27T20:19:24.098" v="2511" actId="20577"/>
          <ac:spMkLst>
            <pc:docMk/>
            <pc:sldMk cId="844191213" sldId="400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7T20:18:47.838" v="2433" actId="1076"/>
          <ac:picMkLst>
            <pc:docMk/>
            <pc:sldMk cId="844191213" sldId="400"/>
            <ac:picMk id="3" creationId="{4BEF67D6-A441-4A72-A114-DE56CB2629DD}"/>
          </ac:picMkLst>
        </pc:picChg>
        <pc:picChg chg="del">
          <ac:chgData name="Siddarth Joshi" userId="bc4d29ca-e482-4031-a817-c6a7c744f97a" providerId="ADAL" clId="{8EEEA24E-C7CF-4609-8F61-9A31FC200FC8}" dt="2022-01-27T20:17:30.803" v="2376" actId="478"/>
          <ac:picMkLst>
            <pc:docMk/>
            <pc:sldMk cId="844191213" sldId="400"/>
            <ac:picMk id="6146" creationId="{C8E897FF-9A14-46CE-95B1-94694FFB4B8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7T20:23:38.703" v="2792" actId="20577"/>
        <pc:sldMkLst>
          <pc:docMk/>
          <pc:sldMk cId="3737772031" sldId="401"/>
        </pc:sldMkLst>
        <pc:spChg chg="mod">
          <ac:chgData name="Siddarth Joshi" userId="bc4d29ca-e482-4031-a817-c6a7c744f97a" providerId="ADAL" clId="{8EEEA24E-C7CF-4609-8F61-9A31FC200FC8}" dt="2022-01-27T20:22:30.659" v="2669" actId="20577"/>
          <ac:spMkLst>
            <pc:docMk/>
            <pc:sldMk cId="3737772031" sldId="401"/>
            <ac:spMk id="9" creationId="{1C16EA43-3800-47C9-B980-152C5DA4623E}"/>
          </ac:spMkLst>
        </pc:spChg>
        <pc:spChg chg="add mod">
          <ac:chgData name="Siddarth Joshi" userId="bc4d29ca-e482-4031-a817-c6a7c744f97a" providerId="ADAL" clId="{8EEEA24E-C7CF-4609-8F61-9A31FC200FC8}" dt="2022-01-27T20:23:38.703" v="2792" actId="20577"/>
          <ac:spMkLst>
            <pc:docMk/>
            <pc:sldMk cId="3737772031" sldId="401"/>
            <ac:spMk id="10" creationId="{81ED6E1E-EEFB-4AB8-A61F-D2103C56EC8F}"/>
          </ac:spMkLst>
        </pc:spChg>
        <pc:picChg chg="del">
          <ac:chgData name="Siddarth Joshi" userId="bc4d29ca-e482-4031-a817-c6a7c744f97a" providerId="ADAL" clId="{8EEEA24E-C7CF-4609-8F61-9A31FC200FC8}" dt="2022-01-27T20:20:41.270" v="2513" actId="478"/>
          <ac:picMkLst>
            <pc:docMk/>
            <pc:sldMk cId="3737772031" sldId="401"/>
            <ac:picMk id="3" creationId="{4BEF67D6-A441-4A72-A114-DE56CB2629DD}"/>
          </ac:picMkLst>
        </pc:picChg>
        <pc:picChg chg="add del">
          <ac:chgData name="Siddarth Joshi" userId="bc4d29ca-e482-4031-a817-c6a7c744f97a" providerId="ADAL" clId="{8EEEA24E-C7CF-4609-8F61-9A31FC200FC8}" dt="2022-01-27T20:20:55.950" v="2519" actId="22"/>
          <ac:picMkLst>
            <pc:docMk/>
            <pc:sldMk cId="3737772031" sldId="401"/>
            <ac:picMk id="5" creationId="{31B6A59D-2A75-4D0E-B98E-9BBFA643FE06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7T20:32:16.316" v="2841" actId="20577"/>
        <pc:sldMkLst>
          <pc:docMk/>
          <pc:sldMk cId="934445570" sldId="402"/>
        </pc:sldMkLst>
        <pc:spChg chg="mod">
          <ac:chgData name="Siddarth Joshi" userId="bc4d29ca-e482-4031-a817-c6a7c744f97a" providerId="ADAL" clId="{8EEEA24E-C7CF-4609-8F61-9A31FC200FC8}" dt="2022-01-27T20:30:42.478" v="2809" actId="1076"/>
          <ac:spMkLst>
            <pc:docMk/>
            <pc:sldMk cId="934445570" sldId="402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7T20:30:11.421" v="2794" actId="478"/>
          <ac:spMkLst>
            <pc:docMk/>
            <pc:sldMk cId="934445570" sldId="402"/>
            <ac:spMk id="10" creationId="{81ED6E1E-EEFB-4AB8-A61F-D2103C56EC8F}"/>
          </ac:spMkLst>
        </pc:spChg>
        <pc:spChg chg="add mod">
          <ac:chgData name="Siddarth Joshi" userId="bc4d29ca-e482-4031-a817-c6a7c744f97a" providerId="ADAL" clId="{8EEEA24E-C7CF-4609-8F61-9A31FC200FC8}" dt="2022-01-27T20:32:03.769" v="2836" actId="1076"/>
          <ac:spMkLst>
            <pc:docMk/>
            <pc:sldMk cId="934445570" sldId="402"/>
            <ac:spMk id="12" creationId="{FEF5589E-D77E-4D73-A516-09CA035933F8}"/>
          </ac:spMkLst>
        </pc:spChg>
        <pc:spChg chg="add mod">
          <ac:chgData name="Siddarth Joshi" userId="bc4d29ca-e482-4031-a817-c6a7c744f97a" providerId="ADAL" clId="{8EEEA24E-C7CF-4609-8F61-9A31FC200FC8}" dt="2022-01-27T20:32:16.316" v="2841" actId="20577"/>
          <ac:spMkLst>
            <pc:docMk/>
            <pc:sldMk cId="934445570" sldId="402"/>
            <ac:spMk id="13" creationId="{C4B566AA-FA72-4E25-8238-B5A77A9DB277}"/>
          </ac:spMkLst>
        </pc:spChg>
        <pc:picChg chg="add mod">
          <ac:chgData name="Siddarth Joshi" userId="bc4d29ca-e482-4031-a817-c6a7c744f97a" providerId="ADAL" clId="{8EEEA24E-C7CF-4609-8F61-9A31FC200FC8}" dt="2022-01-27T20:30:47.483" v="2810" actId="1076"/>
          <ac:picMkLst>
            <pc:docMk/>
            <pc:sldMk cId="934445570" sldId="402"/>
            <ac:picMk id="8194" creationId="{72122E00-71A5-4CD8-825C-533549CF16C8}"/>
          </ac:picMkLst>
        </pc:picChg>
        <pc:picChg chg="add mod">
          <ac:chgData name="Siddarth Joshi" userId="bc4d29ca-e482-4031-a817-c6a7c744f97a" providerId="ADAL" clId="{8EEEA24E-C7CF-4609-8F61-9A31FC200FC8}" dt="2022-01-27T20:31:12.243" v="2812" actId="1076"/>
          <ac:picMkLst>
            <pc:docMk/>
            <pc:sldMk cId="934445570" sldId="402"/>
            <ac:picMk id="8196" creationId="{556DB868-3E6A-4191-8CE6-2684F2230C0A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8T10:59:47.504" v="3952"/>
        <pc:sldMkLst>
          <pc:docMk/>
          <pc:sldMk cId="419673797" sldId="403"/>
        </pc:sldMkLst>
        <pc:spChg chg="mod">
          <ac:chgData name="Siddarth Joshi" userId="bc4d29ca-e482-4031-a817-c6a7c744f97a" providerId="ADAL" clId="{8EEEA24E-C7CF-4609-8F61-9A31FC200FC8}" dt="2022-01-27T22:47:31.398" v="3498" actId="20577"/>
          <ac:spMkLst>
            <pc:docMk/>
            <pc:sldMk cId="419673797" sldId="403"/>
            <ac:spMk id="9" creationId="{1C16EA43-3800-47C9-B980-152C5DA4623E}"/>
          </ac:spMkLst>
        </pc:spChg>
        <pc:spChg chg="add mod">
          <ac:chgData name="Siddarth Joshi" userId="bc4d29ca-e482-4031-a817-c6a7c744f97a" providerId="ADAL" clId="{8EEEA24E-C7CF-4609-8F61-9A31FC200FC8}" dt="2022-01-28T10:55:58.187" v="3893" actId="20577"/>
          <ac:spMkLst>
            <pc:docMk/>
            <pc:sldMk cId="419673797" sldId="403"/>
            <ac:spMk id="10" creationId="{11547896-7D5F-432E-8A5E-C4EDD43D0E35}"/>
          </ac:spMkLst>
        </pc:spChg>
        <pc:spChg chg="del">
          <ac:chgData name="Siddarth Joshi" userId="bc4d29ca-e482-4031-a817-c6a7c744f97a" providerId="ADAL" clId="{8EEEA24E-C7CF-4609-8F61-9A31FC200FC8}" dt="2022-01-27T20:32:45.764" v="2874" actId="478"/>
          <ac:spMkLst>
            <pc:docMk/>
            <pc:sldMk cId="419673797" sldId="403"/>
            <ac:spMk id="12" creationId="{FEF5589E-D77E-4D73-A516-09CA035933F8}"/>
          </ac:spMkLst>
        </pc:spChg>
        <pc:spChg chg="del">
          <ac:chgData name="Siddarth Joshi" userId="bc4d29ca-e482-4031-a817-c6a7c744f97a" providerId="ADAL" clId="{8EEEA24E-C7CF-4609-8F61-9A31FC200FC8}" dt="2022-01-27T20:32:48.222" v="2875" actId="478"/>
          <ac:spMkLst>
            <pc:docMk/>
            <pc:sldMk cId="419673797" sldId="403"/>
            <ac:spMk id="13" creationId="{C4B566AA-FA72-4E25-8238-B5A77A9DB277}"/>
          </ac:spMkLst>
        </pc:spChg>
        <pc:spChg chg="add del mod">
          <ac:chgData name="Siddarth Joshi" userId="bc4d29ca-e482-4031-a817-c6a7c744f97a" providerId="ADAL" clId="{8EEEA24E-C7CF-4609-8F61-9A31FC200FC8}" dt="2022-01-27T22:41:26.152" v="3390" actId="478"/>
          <ac:spMkLst>
            <pc:docMk/>
            <pc:sldMk cId="419673797" sldId="403"/>
            <ac:spMk id="14" creationId="{8CA1A231-525C-40E8-955B-4A6CF55CEDBE}"/>
          </ac:spMkLst>
        </pc:spChg>
        <pc:spChg chg="add mod">
          <ac:chgData name="Siddarth Joshi" userId="bc4d29ca-e482-4031-a817-c6a7c744f97a" providerId="ADAL" clId="{8EEEA24E-C7CF-4609-8F61-9A31FC200FC8}" dt="2022-01-28T10:39:01.838" v="3566" actId="20577"/>
          <ac:spMkLst>
            <pc:docMk/>
            <pc:sldMk cId="419673797" sldId="403"/>
            <ac:spMk id="15" creationId="{0DA8846A-6C58-493E-A9A2-C87F20B8030D}"/>
          </ac:spMkLst>
        </pc:spChg>
        <pc:picChg chg="add mod">
          <ac:chgData name="Siddarth Joshi" userId="bc4d29ca-e482-4031-a817-c6a7c744f97a" providerId="ADAL" clId="{8EEEA24E-C7CF-4609-8F61-9A31FC200FC8}" dt="2022-01-27T22:47:39.574" v="3499" actId="1076"/>
          <ac:picMkLst>
            <pc:docMk/>
            <pc:sldMk cId="419673797" sldId="403"/>
            <ac:picMk id="3" creationId="{93D4BED7-A46B-4612-8588-917F6CC3A694}"/>
          </ac:picMkLst>
        </pc:picChg>
        <pc:picChg chg="add del">
          <ac:chgData name="Siddarth Joshi" userId="bc4d29ca-e482-4031-a817-c6a7c744f97a" providerId="ADAL" clId="{8EEEA24E-C7CF-4609-8F61-9A31FC200FC8}" dt="2022-01-28T10:59:47.504" v="3952"/>
          <ac:picMkLst>
            <pc:docMk/>
            <pc:sldMk cId="419673797" sldId="403"/>
            <ac:picMk id="2050" creationId="{1B72FB2E-A68F-42B6-8501-1598E9646B69}"/>
          </ac:picMkLst>
        </pc:picChg>
        <pc:picChg chg="del">
          <ac:chgData name="Siddarth Joshi" userId="bc4d29ca-e482-4031-a817-c6a7c744f97a" providerId="ADAL" clId="{8EEEA24E-C7CF-4609-8F61-9A31FC200FC8}" dt="2022-01-27T20:32:43.909" v="2873" actId="478"/>
          <ac:picMkLst>
            <pc:docMk/>
            <pc:sldMk cId="419673797" sldId="403"/>
            <ac:picMk id="8194" creationId="{72122E00-71A5-4CD8-825C-533549CF16C8}"/>
          </ac:picMkLst>
        </pc:picChg>
        <pc:picChg chg="del">
          <ac:chgData name="Siddarth Joshi" userId="bc4d29ca-e482-4031-a817-c6a7c744f97a" providerId="ADAL" clId="{8EEEA24E-C7CF-4609-8F61-9A31FC200FC8}" dt="2022-01-27T20:32:42.938" v="2872" actId="478"/>
          <ac:picMkLst>
            <pc:docMk/>
            <pc:sldMk cId="419673797" sldId="403"/>
            <ac:picMk id="8196" creationId="{556DB868-3E6A-4191-8CE6-2684F2230C0A}"/>
          </ac:picMkLst>
        </pc:picChg>
        <pc:picChg chg="add mod">
          <ac:chgData name="Siddarth Joshi" userId="bc4d29ca-e482-4031-a817-c6a7c744f97a" providerId="ADAL" clId="{8EEEA24E-C7CF-4609-8F61-9A31FC200FC8}" dt="2022-01-27T22:41:53.412" v="3393" actId="1076"/>
          <ac:picMkLst>
            <pc:docMk/>
            <pc:sldMk cId="419673797" sldId="403"/>
            <ac:picMk id="10242" creationId="{444EB1BF-162B-4D21-8876-747FF8C58F92}"/>
          </ac:picMkLst>
        </pc:picChg>
      </pc:sldChg>
      <pc:sldChg chg="addSp modSp add mod setBg modNotesTx">
        <pc:chgData name="Siddarth Joshi" userId="bc4d29ca-e482-4031-a817-c6a7c744f97a" providerId="ADAL" clId="{8EEEA24E-C7CF-4609-8F61-9A31FC200FC8}" dt="2022-01-28T10:44:29.772" v="3841" actId="20577"/>
        <pc:sldMkLst>
          <pc:docMk/>
          <pc:sldMk cId="624429884" sldId="404"/>
        </pc:sldMkLst>
        <pc:spChg chg="mod">
          <ac:chgData name="Siddarth Joshi" userId="bc4d29ca-e482-4031-a817-c6a7c744f97a" providerId="ADAL" clId="{8EEEA24E-C7CF-4609-8F61-9A31FC200FC8}" dt="2022-01-28T10:44:06.461" v="3840" actId="20577"/>
          <ac:spMkLst>
            <pc:docMk/>
            <pc:sldMk cId="624429884" sldId="404"/>
            <ac:spMk id="6" creationId="{1C613B68-B5E1-4D94-A426-C731B3D01AC9}"/>
          </ac:spMkLst>
        </pc:spChg>
        <pc:picChg chg="add mod ord">
          <ac:chgData name="Siddarth Joshi" userId="bc4d29ca-e482-4031-a817-c6a7c744f97a" providerId="ADAL" clId="{8EEEA24E-C7CF-4609-8F61-9A31FC200FC8}" dt="2022-01-28T10:43:26.638" v="3803" actId="1076"/>
          <ac:picMkLst>
            <pc:docMk/>
            <pc:sldMk cId="624429884" sldId="404"/>
            <ac:picMk id="9" creationId="{87113338-6806-4DA6-97E4-80DEE08EC5BA}"/>
          </ac:picMkLst>
        </pc:picChg>
      </pc:sldChg>
      <pc:sldChg chg="addSp modSp add mod ord">
        <pc:chgData name="Siddarth Joshi" userId="bc4d29ca-e482-4031-a817-c6a7c744f97a" providerId="ADAL" clId="{8EEEA24E-C7CF-4609-8F61-9A31FC200FC8}" dt="2022-01-28T11:04:43.518" v="4188" actId="20577"/>
        <pc:sldMkLst>
          <pc:docMk/>
          <pc:sldMk cId="3880510180" sldId="405"/>
        </pc:sldMkLst>
        <pc:spChg chg="mod">
          <ac:chgData name="Siddarth Joshi" userId="bc4d29ca-e482-4031-a817-c6a7c744f97a" providerId="ADAL" clId="{8EEEA24E-C7CF-4609-8F61-9A31FC200FC8}" dt="2022-01-28T10:58:01.822" v="3894" actId="14100"/>
          <ac:spMkLst>
            <pc:docMk/>
            <pc:sldMk cId="3880510180" sldId="405"/>
            <ac:spMk id="7" creationId="{F7C7A618-D2B2-4724-9DA8-45D3556A9234}"/>
          </ac:spMkLst>
        </pc:spChg>
        <pc:spChg chg="mod">
          <ac:chgData name="Siddarth Joshi" userId="bc4d29ca-e482-4031-a817-c6a7c744f97a" providerId="ADAL" clId="{8EEEA24E-C7CF-4609-8F61-9A31FC200FC8}" dt="2022-01-28T11:04:43.518" v="4188" actId="20577"/>
          <ac:spMkLst>
            <pc:docMk/>
            <pc:sldMk cId="3880510180" sldId="405"/>
            <ac:spMk id="9" creationId="{1C16EA43-3800-47C9-B980-152C5DA4623E}"/>
          </ac:spMkLst>
        </pc:spChg>
        <pc:spChg chg="add mod">
          <ac:chgData name="Siddarth Joshi" userId="bc4d29ca-e482-4031-a817-c6a7c744f97a" providerId="ADAL" clId="{8EEEA24E-C7CF-4609-8F61-9A31FC200FC8}" dt="2022-01-28T11:03:09.679" v="4052" actId="20577"/>
          <ac:spMkLst>
            <pc:docMk/>
            <pc:sldMk cId="3880510180" sldId="405"/>
            <ac:spMk id="10" creationId="{C53A0740-F99D-4430-AE8C-144984072B3A}"/>
          </ac:spMkLst>
        </pc:spChg>
        <pc:picChg chg="add mod">
          <ac:chgData name="Siddarth Joshi" userId="bc4d29ca-e482-4031-a817-c6a7c744f97a" providerId="ADAL" clId="{8EEEA24E-C7CF-4609-8F61-9A31FC200FC8}" dt="2022-01-28T10:59:37.330" v="3950" actId="1076"/>
          <ac:picMkLst>
            <pc:docMk/>
            <pc:sldMk cId="3880510180" sldId="405"/>
            <ac:picMk id="1026" creationId="{54CDB5FA-492E-48D6-917A-361D74404D42}"/>
          </ac:picMkLst>
        </pc:picChg>
      </pc:sldChg>
      <pc:sldChg chg="delSp modSp add mod">
        <pc:chgData name="Siddarth Joshi" userId="bc4d29ca-e482-4031-a817-c6a7c744f97a" providerId="ADAL" clId="{8EEEA24E-C7CF-4609-8F61-9A31FC200FC8}" dt="2022-01-28T11:08:34.039" v="4329" actId="207"/>
        <pc:sldMkLst>
          <pc:docMk/>
          <pc:sldMk cId="3747270140" sldId="406"/>
        </pc:sldMkLst>
        <pc:spChg chg="mod">
          <ac:chgData name="Siddarth Joshi" userId="bc4d29ca-e482-4031-a817-c6a7c744f97a" providerId="ADAL" clId="{8EEEA24E-C7CF-4609-8F61-9A31FC200FC8}" dt="2022-01-28T11:08:34.039" v="4329" actId="207"/>
          <ac:spMkLst>
            <pc:docMk/>
            <pc:sldMk cId="3747270140" sldId="406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8T11:06:05.657" v="4190" actId="478"/>
          <ac:spMkLst>
            <pc:docMk/>
            <pc:sldMk cId="3747270140" sldId="406"/>
            <ac:spMk id="10" creationId="{C53A0740-F99D-4430-AE8C-144984072B3A}"/>
          </ac:spMkLst>
        </pc:spChg>
        <pc:picChg chg="del">
          <ac:chgData name="Siddarth Joshi" userId="bc4d29ca-e482-4031-a817-c6a7c744f97a" providerId="ADAL" clId="{8EEEA24E-C7CF-4609-8F61-9A31FC200FC8}" dt="2022-01-28T11:06:07.615" v="4191" actId="478"/>
          <ac:picMkLst>
            <pc:docMk/>
            <pc:sldMk cId="3747270140" sldId="406"/>
            <ac:picMk id="1026" creationId="{54CDB5FA-492E-48D6-917A-361D74404D42}"/>
          </ac:picMkLst>
        </pc:picChg>
      </pc:sldChg>
      <pc:sldChg chg="addSp delSp modSp add mod ord">
        <pc:chgData name="Siddarth Joshi" userId="bc4d29ca-e482-4031-a817-c6a7c744f97a" providerId="ADAL" clId="{8EEEA24E-C7CF-4609-8F61-9A31FC200FC8}" dt="2022-01-28T11:21:11.607" v="4503" actId="20577"/>
        <pc:sldMkLst>
          <pc:docMk/>
          <pc:sldMk cId="3890322500" sldId="407"/>
        </pc:sldMkLst>
        <pc:spChg chg="mod">
          <ac:chgData name="Siddarth Joshi" userId="bc4d29ca-e482-4031-a817-c6a7c744f97a" providerId="ADAL" clId="{8EEEA24E-C7CF-4609-8F61-9A31FC200FC8}" dt="2022-01-28T11:21:11.607" v="4503" actId="20577"/>
          <ac:spMkLst>
            <pc:docMk/>
            <pc:sldMk cId="3890322500" sldId="407"/>
            <ac:spMk id="9" creationId="{1C16EA43-3800-47C9-B980-152C5DA4623E}"/>
          </ac:spMkLst>
        </pc:spChg>
        <pc:spChg chg="del">
          <ac:chgData name="Siddarth Joshi" userId="bc4d29ca-e482-4031-a817-c6a7c744f97a" providerId="ADAL" clId="{8EEEA24E-C7CF-4609-8F61-9A31FC200FC8}" dt="2022-01-28T11:09:37.705" v="4345" actId="478"/>
          <ac:spMkLst>
            <pc:docMk/>
            <pc:sldMk cId="3890322500" sldId="407"/>
            <ac:spMk id="10" creationId="{C53A0740-F99D-4430-AE8C-144984072B3A}"/>
          </ac:spMkLst>
        </pc:spChg>
        <pc:picChg chg="del">
          <ac:chgData name="Siddarth Joshi" userId="bc4d29ca-e482-4031-a817-c6a7c744f97a" providerId="ADAL" clId="{8EEEA24E-C7CF-4609-8F61-9A31FC200FC8}" dt="2022-01-28T11:09:34.985" v="4344" actId="478"/>
          <ac:picMkLst>
            <pc:docMk/>
            <pc:sldMk cId="3890322500" sldId="407"/>
            <ac:picMk id="1026" creationId="{54CDB5FA-492E-48D6-917A-361D74404D42}"/>
          </ac:picMkLst>
        </pc:picChg>
        <pc:picChg chg="add mod">
          <ac:chgData name="Siddarth Joshi" userId="bc4d29ca-e482-4031-a817-c6a7c744f97a" providerId="ADAL" clId="{8EEEA24E-C7CF-4609-8F61-9A31FC200FC8}" dt="2022-01-28T11:17:57.722" v="4348" actId="1076"/>
          <ac:picMkLst>
            <pc:docMk/>
            <pc:sldMk cId="3890322500" sldId="407"/>
            <ac:picMk id="3074" creationId="{F49347B4-B090-4589-ADDC-71B5F0E2DF30}"/>
          </ac:picMkLst>
        </pc:picChg>
        <pc:picChg chg="add mod">
          <ac:chgData name="Siddarth Joshi" userId="bc4d29ca-e482-4031-a817-c6a7c744f97a" providerId="ADAL" clId="{8EEEA24E-C7CF-4609-8F61-9A31FC200FC8}" dt="2022-01-28T11:19:48.596" v="4370" actId="1076"/>
          <ac:picMkLst>
            <pc:docMk/>
            <pc:sldMk cId="3890322500" sldId="407"/>
            <ac:picMk id="3076" creationId="{FE44618A-CF2A-46FA-B95E-8B29BCDDFCC3}"/>
          </ac:picMkLst>
        </pc:picChg>
        <pc:picChg chg="add del mod">
          <ac:chgData name="Siddarth Joshi" userId="bc4d29ca-e482-4031-a817-c6a7c744f97a" providerId="ADAL" clId="{8EEEA24E-C7CF-4609-8F61-9A31FC200FC8}" dt="2022-01-28T11:19:40.221" v="4369"/>
          <ac:picMkLst>
            <pc:docMk/>
            <pc:sldMk cId="3890322500" sldId="407"/>
            <ac:picMk id="3078" creationId="{E11876D5-A0B2-4B4D-B871-C5083463BB30}"/>
          </ac:picMkLst>
        </pc:picChg>
        <pc:picChg chg="add del mod">
          <ac:chgData name="Siddarth Joshi" userId="bc4d29ca-e482-4031-a817-c6a7c744f97a" providerId="ADAL" clId="{8EEEA24E-C7CF-4609-8F61-9A31FC200FC8}" dt="2022-01-28T11:19:39.276" v="4368"/>
          <ac:picMkLst>
            <pc:docMk/>
            <pc:sldMk cId="3890322500" sldId="407"/>
            <ac:picMk id="3080" creationId="{DBEF5A7B-41BB-4C78-9807-C5A92B0CDDDB}"/>
          </ac:picMkLst>
        </pc:picChg>
        <pc:picChg chg="add del mod">
          <ac:chgData name="Siddarth Joshi" userId="bc4d29ca-e482-4031-a817-c6a7c744f97a" providerId="ADAL" clId="{8EEEA24E-C7CF-4609-8F61-9A31FC200FC8}" dt="2022-01-28T11:19:38.949" v="4367"/>
          <ac:picMkLst>
            <pc:docMk/>
            <pc:sldMk cId="3890322500" sldId="407"/>
            <ac:picMk id="3082" creationId="{BC31B8E8-B9F7-41C3-A604-8D5CD29D46EA}"/>
          </ac:picMkLst>
        </pc:picChg>
        <pc:picChg chg="add del mod">
          <ac:chgData name="Siddarth Joshi" userId="bc4d29ca-e482-4031-a817-c6a7c744f97a" providerId="ADAL" clId="{8EEEA24E-C7CF-4609-8F61-9A31FC200FC8}" dt="2022-01-28T11:19:38.749" v="4366"/>
          <ac:picMkLst>
            <pc:docMk/>
            <pc:sldMk cId="3890322500" sldId="407"/>
            <ac:picMk id="3084" creationId="{331781A7-9DCD-451B-9FD3-A47F7798B524}"/>
          </ac:picMkLst>
        </pc:picChg>
        <pc:picChg chg="add del mod">
          <ac:chgData name="Siddarth Joshi" userId="bc4d29ca-e482-4031-a817-c6a7c744f97a" providerId="ADAL" clId="{8EEEA24E-C7CF-4609-8F61-9A31FC200FC8}" dt="2022-01-28T11:19:38.554" v="4365"/>
          <ac:picMkLst>
            <pc:docMk/>
            <pc:sldMk cId="3890322500" sldId="407"/>
            <ac:picMk id="3086" creationId="{ACB6E243-FCF3-46E9-9B46-8CBB712F6212}"/>
          </ac:picMkLst>
        </pc:picChg>
        <pc:picChg chg="add del mod">
          <ac:chgData name="Siddarth Joshi" userId="bc4d29ca-e482-4031-a817-c6a7c744f97a" providerId="ADAL" clId="{8EEEA24E-C7CF-4609-8F61-9A31FC200FC8}" dt="2022-01-28T11:19:38.340" v="4364"/>
          <ac:picMkLst>
            <pc:docMk/>
            <pc:sldMk cId="3890322500" sldId="407"/>
            <ac:picMk id="3088" creationId="{7DBA2981-CCC1-4C11-9CC8-81E4D51EC083}"/>
          </ac:picMkLst>
        </pc:picChg>
        <pc:picChg chg="add del mod">
          <ac:chgData name="Siddarth Joshi" userId="bc4d29ca-e482-4031-a817-c6a7c744f97a" providerId="ADAL" clId="{8EEEA24E-C7CF-4609-8F61-9A31FC200FC8}" dt="2022-01-28T11:19:38.086" v="4363"/>
          <ac:picMkLst>
            <pc:docMk/>
            <pc:sldMk cId="3890322500" sldId="407"/>
            <ac:picMk id="3090" creationId="{DC00E10D-7640-4E59-9135-ECEE7F4948CA}"/>
          </ac:picMkLst>
        </pc:picChg>
        <pc:picChg chg="add del mod">
          <ac:chgData name="Siddarth Joshi" userId="bc4d29ca-e482-4031-a817-c6a7c744f97a" providerId="ADAL" clId="{8EEEA24E-C7CF-4609-8F61-9A31FC200FC8}" dt="2022-01-28T11:19:37.904" v="4362"/>
          <ac:picMkLst>
            <pc:docMk/>
            <pc:sldMk cId="3890322500" sldId="407"/>
            <ac:picMk id="3092" creationId="{48817DDC-4BD0-4E48-8302-830FD211AF7C}"/>
          </ac:picMkLst>
        </pc:picChg>
        <pc:picChg chg="add del mod">
          <ac:chgData name="Siddarth Joshi" userId="bc4d29ca-e482-4031-a817-c6a7c744f97a" providerId="ADAL" clId="{8EEEA24E-C7CF-4609-8F61-9A31FC200FC8}" dt="2022-01-28T11:19:37.711" v="4361"/>
          <ac:picMkLst>
            <pc:docMk/>
            <pc:sldMk cId="3890322500" sldId="407"/>
            <ac:picMk id="3094" creationId="{92F7CEF2-5992-4DE9-8489-AB2855CD04A8}"/>
          </ac:picMkLst>
        </pc:picChg>
        <pc:picChg chg="add del mod">
          <ac:chgData name="Siddarth Joshi" userId="bc4d29ca-e482-4031-a817-c6a7c744f97a" providerId="ADAL" clId="{8EEEA24E-C7CF-4609-8F61-9A31FC200FC8}" dt="2022-01-28T11:19:37.055" v="4360"/>
          <ac:picMkLst>
            <pc:docMk/>
            <pc:sldMk cId="3890322500" sldId="407"/>
            <ac:picMk id="3096" creationId="{93DE6DDD-A172-4418-AC68-0A189D0A2BD0}"/>
          </ac:picMkLst>
        </pc:picChg>
      </pc:sldChg>
      <pc:sldChg chg="add ord">
        <pc:chgData name="Siddarth Joshi" userId="bc4d29ca-e482-4031-a817-c6a7c744f97a" providerId="ADAL" clId="{8EEEA24E-C7CF-4609-8F61-9A31FC200FC8}" dt="2022-01-28T11:09:19.314" v="4335"/>
        <pc:sldMkLst>
          <pc:docMk/>
          <pc:sldMk cId="3279950986" sldId="408"/>
        </pc:sldMkLst>
      </pc:sldChg>
      <pc:sldChg chg="addSp delSp modSp add mod">
        <pc:chgData name="Siddarth Joshi" userId="bc4d29ca-e482-4031-a817-c6a7c744f97a" providerId="ADAL" clId="{8EEEA24E-C7CF-4609-8F61-9A31FC200FC8}" dt="2022-01-28T11:27:16.264" v="4725" actId="20577"/>
        <pc:sldMkLst>
          <pc:docMk/>
          <pc:sldMk cId="2458436681" sldId="409"/>
        </pc:sldMkLst>
        <pc:spChg chg="mod">
          <ac:chgData name="Siddarth Joshi" userId="bc4d29ca-e482-4031-a817-c6a7c744f97a" providerId="ADAL" clId="{8EEEA24E-C7CF-4609-8F61-9A31FC200FC8}" dt="2022-01-28T11:27:16.264" v="4725" actId="20577"/>
          <ac:spMkLst>
            <pc:docMk/>
            <pc:sldMk cId="2458436681" sldId="409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8T11:24:43.453" v="4653" actId="1076"/>
          <ac:picMkLst>
            <pc:docMk/>
            <pc:sldMk cId="2458436681" sldId="409"/>
            <ac:picMk id="10" creationId="{B5DBA19F-C8F0-46FA-8A3F-3B17A13DC092}"/>
          </ac:picMkLst>
        </pc:picChg>
        <pc:picChg chg="del">
          <ac:chgData name="Siddarth Joshi" userId="bc4d29ca-e482-4031-a817-c6a7c744f97a" providerId="ADAL" clId="{8EEEA24E-C7CF-4609-8F61-9A31FC200FC8}" dt="2022-01-28T11:23:33.047" v="4519" actId="478"/>
          <ac:picMkLst>
            <pc:docMk/>
            <pc:sldMk cId="2458436681" sldId="409"/>
            <ac:picMk id="3074" creationId="{F49347B4-B090-4589-ADDC-71B5F0E2DF30}"/>
          </ac:picMkLst>
        </pc:picChg>
        <pc:picChg chg="del">
          <ac:chgData name="Siddarth Joshi" userId="bc4d29ca-e482-4031-a817-c6a7c744f97a" providerId="ADAL" clId="{8EEEA24E-C7CF-4609-8F61-9A31FC200FC8}" dt="2022-01-28T11:23:34.742" v="4520" actId="478"/>
          <ac:picMkLst>
            <pc:docMk/>
            <pc:sldMk cId="2458436681" sldId="409"/>
            <ac:picMk id="3076" creationId="{FE44618A-CF2A-46FA-B95E-8B29BCDDFCC3}"/>
          </ac:picMkLst>
        </pc:picChg>
      </pc:sldChg>
      <pc:sldChg chg="addSp delSp modSp add mod modAnim">
        <pc:chgData name="Siddarth Joshi" userId="bc4d29ca-e482-4031-a817-c6a7c744f97a" providerId="ADAL" clId="{8EEEA24E-C7CF-4609-8F61-9A31FC200FC8}" dt="2022-01-28T11:37:40.732" v="4833" actId="20577"/>
        <pc:sldMkLst>
          <pc:docMk/>
          <pc:sldMk cId="1553124719" sldId="410"/>
        </pc:sldMkLst>
        <pc:spChg chg="mod">
          <ac:chgData name="Siddarth Joshi" userId="bc4d29ca-e482-4031-a817-c6a7c744f97a" providerId="ADAL" clId="{8EEEA24E-C7CF-4609-8F61-9A31FC200FC8}" dt="2022-01-28T11:37:40.732" v="4833" actId="20577"/>
          <ac:spMkLst>
            <pc:docMk/>
            <pc:sldMk cId="1553124719" sldId="410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8T11:36:13.335" v="4741" actId="1076"/>
          <ac:picMkLst>
            <pc:docMk/>
            <pc:sldMk cId="1553124719" sldId="410"/>
            <ac:picMk id="2" creationId="{F14DC603-A4D8-495A-9B91-AC3D63FAAD6F}"/>
          </ac:picMkLst>
        </pc:picChg>
        <pc:picChg chg="del">
          <ac:chgData name="Siddarth Joshi" userId="bc4d29ca-e482-4031-a817-c6a7c744f97a" providerId="ADAL" clId="{8EEEA24E-C7CF-4609-8F61-9A31FC200FC8}" dt="2022-01-28T11:35:17.891" v="4735" actId="478"/>
          <ac:picMkLst>
            <pc:docMk/>
            <pc:sldMk cId="1553124719" sldId="410"/>
            <ac:picMk id="10" creationId="{B5DBA19F-C8F0-46FA-8A3F-3B17A13DC092}"/>
          </ac:picMkLst>
        </pc:picChg>
      </pc:sldChg>
      <pc:sldChg chg="addSp delSp modSp add mod ord">
        <pc:chgData name="Siddarth Joshi" userId="bc4d29ca-e482-4031-a817-c6a7c744f97a" providerId="ADAL" clId="{8EEEA24E-C7CF-4609-8F61-9A31FC200FC8}" dt="2022-01-28T11:59:51" v="4991" actId="14100"/>
        <pc:sldMkLst>
          <pc:docMk/>
          <pc:sldMk cId="2053210427" sldId="411"/>
        </pc:sldMkLst>
        <pc:spChg chg="mod">
          <ac:chgData name="Siddarth Joshi" userId="bc4d29ca-e482-4031-a817-c6a7c744f97a" providerId="ADAL" clId="{8EEEA24E-C7CF-4609-8F61-9A31FC200FC8}" dt="2022-01-28T11:38:52" v="4846" actId="20577"/>
          <ac:spMkLst>
            <pc:docMk/>
            <pc:sldMk cId="2053210427" sldId="411"/>
            <ac:spMk id="8" creationId="{BBB9B1C4-5210-4BEA-A556-2A53383A911F}"/>
          </ac:spMkLst>
        </pc:spChg>
        <pc:spChg chg="mod">
          <ac:chgData name="Siddarth Joshi" userId="bc4d29ca-e482-4031-a817-c6a7c744f97a" providerId="ADAL" clId="{8EEEA24E-C7CF-4609-8F61-9A31FC200FC8}" dt="2022-01-28T11:59:51" v="4991" actId="14100"/>
          <ac:spMkLst>
            <pc:docMk/>
            <pc:sldMk cId="2053210427" sldId="411"/>
            <ac:spMk id="9" creationId="{1C16EA43-3800-47C9-B980-152C5DA4623E}"/>
          </ac:spMkLst>
        </pc:spChg>
        <pc:picChg chg="del">
          <ac:chgData name="Siddarth Joshi" userId="bc4d29ca-e482-4031-a817-c6a7c744f97a" providerId="ADAL" clId="{8EEEA24E-C7CF-4609-8F61-9A31FC200FC8}" dt="2022-01-28T11:38:54.177" v="4847" actId="478"/>
          <ac:picMkLst>
            <pc:docMk/>
            <pc:sldMk cId="2053210427" sldId="411"/>
            <ac:picMk id="10" creationId="{B5DBA19F-C8F0-46FA-8A3F-3B17A13DC092}"/>
          </ac:picMkLst>
        </pc:picChg>
        <pc:picChg chg="add mod">
          <ac:chgData name="Siddarth Joshi" userId="bc4d29ca-e482-4031-a817-c6a7c744f97a" providerId="ADAL" clId="{8EEEA24E-C7CF-4609-8F61-9A31FC200FC8}" dt="2022-01-28T11:59:45.111" v="4990" actId="1076"/>
          <ac:picMkLst>
            <pc:docMk/>
            <pc:sldMk cId="2053210427" sldId="411"/>
            <ac:picMk id="4098" creationId="{CF561552-E416-4D36-BA20-47132B1D0EB9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8T11:59:14.396" v="4988" actId="1076"/>
        <pc:sldMkLst>
          <pc:docMk/>
          <pc:sldMk cId="4280930994" sldId="412"/>
        </pc:sldMkLst>
        <pc:spChg chg="del">
          <ac:chgData name="Siddarth Joshi" userId="bc4d29ca-e482-4031-a817-c6a7c744f97a" providerId="ADAL" clId="{8EEEA24E-C7CF-4609-8F61-9A31FC200FC8}" dt="2022-01-28T11:59:10.204" v="4986" actId="478"/>
          <ac:spMkLst>
            <pc:docMk/>
            <pc:sldMk cId="4280930994" sldId="412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8T11:59:14.396" v="4988" actId="1076"/>
          <ac:picMkLst>
            <pc:docMk/>
            <pc:sldMk cId="4280930994" sldId="412"/>
            <ac:picMk id="3" creationId="{B8B917B7-C59B-4797-8D26-B85D8FF558BC}"/>
          </ac:picMkLst>
        </pc:picChg>
      </pc:sldChg>
      <pc:sldChg chg="modSp add mod ord">
        <pc:chgData name="Siddarth Joshi" userId="bc4d29ca-e482-4031-a817-c6a7c744f97a" providerId="ADAL" clId="{8EEEA24E-C7CF-4609-8F61-9A31FC200FC8}" dt="2022-01-28T12:51:56.064" v="5135" actId="20577"/>
        <pc:sldMkLst>
          <pc:docMk/>
          <pc:sldMk cId="328385171" sldId="413"/>
        </pc:sldMkLst>
        <pc:spChg chg="mod">
          <ac:chgData name="Siddarth Joshi" userId="bc4d29ca-e482-4031-a817-c6a7c744f97a" providerId="ADAL" clId="{8EEEA24E-C7CF-4609-8F61-9A31FC200FC8}" dt="2022-01-28T12:51:56.064" v="5135" actId="20577"/>
          <ac:spMkLst>
            <pc:docMk/>
            <pc:sldMk cId="328385171" sldId="413"/>
            <ac:spMk id="9" creationId="{1C16EA43-3800-47C9-B980-152C5DA4623E}"/>
          </ac:spMkLst>
        </pc:spChg>
      </pc:sldChg>
      <pc:sldChg chg="addSp delSp modSp add mod">
        <pc:chgData name="Siddarth Joshi" userId="bc4d29ca-e482-4031-a817-c6a7c744f97a" providerId="ADAL" clId="{8EEEA24E-C7CF-4609-8F61-9A31FC200FC8}" dt="2022-01-28T13:18:41.482" v="5429" actId="20577"/>
        <pc:sldMkLst>
          <pc:docMk/>
          <pc:sldMk cId="3258023830" sldId="414"/>
        </pc:sldMkLst>
        <pc:spChg chg="mod">
          <ac:chgData name="Siddarth Joshi" userId="bc4d29ca-e482-4031-a817-c6a7c744f97a" providerId="ADAL" clId="{8EEEA24E-C7CF-4609-8F61-9A31FC200FC8}" dt="2022-01-28T13:00:36.681" v="5152" actId="20577"/>
          <ac:spMkLst>
            <pc:docMk/>
            <pc:sldMk cId="3258023830" sldId="414"/>
            <ac:spMk id="8" creationId="{BBB9B1C4-5210-4BEA-A556-2A53383A911F}"/>
          </ac:spMkLst>
        </pc:spChg>
        <pc:spChg chg="mod">
          <ac:chgData name="Siddarth Joshi" userId="bc4d29ca-e482-4031-a817-c6a7c744f97a" providerId="ADAL" clId="{8EEEA24E-C7CF-4609-8F61-9A31FC200FC8}" dt="2022-01-28T13:18:41.482" v="5429" actId="20577"/>
          <ac:spMkLst>
            <pc:docMk/>
            <pc:sldMk cId="3258023830" sldId="414"/>
            <ac:spMk id="9" creationId="{1C16EA43-3800-47C9-B980-152C5DA4623E}"/>
          </ac:spMkLst>
        </pc:spChg>
        <pc:picChg chg="del">
          <ac:chgData name="Siddarth Joshi" userId="bc4d29ca-e482-4031-a817-c6a7c744f97a" providerId="ADAL" clId="{8EEEA24E-C7CF-4609-8F61-9A31FC200FC8}" dt="2022-01-28T13:00:39.267" v="5153" actId="478"/>
          <ac:picMkLst>
            <pc:docMk/>
            <pc:sldMk cId="3258023830" sldId="414"/>
            <ac:picMk id="4098" creationId="{CF561552-E416-4D36-BA20-47132B1D0EB9}"/>
          </ac:picMkLst>
        </pc:picChg>
        <pc:picChg chg="add mod">
          <ac:chgData name="Siddarth Joshi" userId="bc4d29ca-e482-4031-a817-c6a7c744f97a" providerId="ADAL" clId="{8EEEA24E-C7CF-4609-8F61-9A31FC200FC8}" dt="2022-01-28T13:14:58.547" v="5274" actId="1076"/>
          <ac:picMkLst>
            <pc:docMk/>
            <pc:sldMk cId="3258023830" sldId="414"/>
            <ac:picMk id="7170" creationId="{ABB86E25-D630-4143-A29B-1EF201DEFF26}"/>
          </ac:picMkLst>
        </pc:picChg>
      </pc:sldChg>
      <pc:sldChg chg="addSp modSp add mod">
        <pc:chgData name="Siddarth Joshi" userId="bc4d29ca-e482-4031-a817-c6a7c744f97a" providerId="ADAL" clId="{8EEEA24E-C7CF-4609-8F61-9A31FC200FC8}" dt="2022-01-28T13:20:02.853" v="5433" actId="14100"/>
        <pc:sldMkLst>
          <pc:docMk/>
          <pc:sldMk cId="3206293255" sldId="415"/>
        </pc:sldMkLst>
        <pc:spChg chg="mod">
          <ac:chgData name="Siddarth Joshi" userId="bc4d29ca-e482-4031-a817-c6a7c744f97a" providerId="ADAL" clId="{8EEEA24E-C7CF-4609-8F61-9A31FC200FC8}" dt="2022-01-28T13:03:32.890" v="5177" actId="20577"/>
          <ac:spMkLst>
            <pc:docMk/>
            <pc:sldMk cId="3206293255" sldId="415"/>
            <ac:spMk id="9" creationId="{1C16EA43-3800-47C9-B980-152C5DA4623E}"/>
          </ac:spMkLst>
        </pc:spChg>
        <pc:picChg chg="add mod">
          <ac:chgData name="Siddarth Joshi" userId="bc4d29ca-e482-4031-a817-c6a7c744f97a" providerId="ADAL" clId="{8EEEA24E-C7CF-4609-8F61-9A31FC200FC8}" dt="2022-01-28T13:03:38.205" v="5179" actId="1076"/>
          <ac:picMkLst>
            <pc:docMk/>
            <pc:sldMk cId="3206293255" sldId="415"/>
            <ac:picMk id="3" creationId="{7EA275A6-D27F-4429-BAFC-C8B1FD4F1C0B}"/>
          </ac:picMkLst>
        </pc:picChg>
        <pc:picChg chg="add mod">
          <ac:chgData name="Siddarth Joshi" userId="bc4d29ca-e482-4031-a817-c6a7c744f97a" providerId="ADAL" clId="{8EEEA24E-C7CF-4609-8F61-9A31FC200FC8}" dt="2022-01-28T13:20:02.853" v="5433" actId="14100"/>
          <ac:picMkLst>
            <pc:docMk/>
            <pc:sldMk cId="3206293255" sldId="415"/>
            <ac:picMk id="6" creationId="{3850D480-503E-45A5-823E-514717B00F4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8T13:08:11.670" v="5192" actId="1076"/>
        <pc:sldMkLst>
          <pc:docMk/>
          <pc:sldMk cId="4009191168" sldId="416"/>
        </pc:sldMkLst>
        <pc:picChg chg="del">
          <ac:chgData name="Siddarth Joshi" userId="bc4d29ca-e482-4031-a817-c6a7c744f97a" providerId="ADAL" clId="{8EEEA24E-C7CF-4609-8F61-9A31FC200FC8}" dt="2022-01-28T13:04:44.328" v="5181" actId="478"/>
          <ac:picMkLst>
            <pc:docMk/>
            <pc:sldMk cId="4009191168" sldId="416"/>
            <ac:picMk id="3" creationId="{7EA275A6-D27F-4429-BAFC-C8B1FD4F1C0B}"/>
          </ac:picMkLst>
        </pc:picChg>
        <pc:picChg chg="add mod">
          <ac:chgData name="Siddarth Joshi" userId="bc4d29ca-e482-4031-a817-c6a7c744f97a" providerId="ADAL" clId="{8EEEA24E-C7CF-4609-8F61-9A31FC200FC8}" dt="2022-01-28T13:05:43.531" v="5186" actId="1076"/>
          <ac:picMkLst>
            <pc:docMk/>
            <pc:sldMk cId="4009191168" sldId="416"/>
            <ac:picMk id="5" creationId="{23A3F870-D00F-41BE-BB65-5A24A74C3125}"/>
          </ac:picMkLst>
        </pc:picChg>
        <pc:picChg chg="add mod">
          <ac:chgData name="Siddarth Joshi" userId="bc4d29ca-e482-4031-a817-c6a7c744f97a" providerId="ADAL" clId="{8EEEA24E-C7CF-4609-8F61-9A31FC200FC8}" dt="2022-01-28T13:05:48.888" v="5188" actId="14100"/>
          <ac:picMkLst>
            <pc:docMk/>
            <pc:sldMk cId="4009191168" sldId="416"/>
            <ac:picMk id="5122" creationId="{D3828320-12A3-4858-B848-C094041FC542}"/>
          </ac:picMkLst>
        </pc:picChg>
        <pc:picChg chg="add mod">
          <ac:chgData name="Siddarth Joshi" userId="bc4d29ca-e482-4031-a817-c6a7c744f97a" providerId="ADAL" clId="{8EEEA24E-C7CF-4609-8F61-9A31FC200FC8}" dt="2022-01-28T13:08:11.670" v="5192" actId="1076"/>
          <ac:picMkLst>
            <pc:docMk/>
            <pc:sldMk cId="4009191168" sldId="416"/>
            <ac:picMk id="5124" creationId="{7DD9D577-118B-41E6-8826-C65EA821A049}"/>
          </ac:picMkLst>
        </pc:picChg>
      </pc:sldChg>
      <pc:sldChg chg="addSp delSp modSp add mod ord">
        <pc:chgData name="Siddarth Joshi" userId="bc4d29ca-e482-4031-a817-c6a7c744f97a" providerId="ADAL" clId="{8EEEA24E-C7CF-4609-8F61-9A31FC200FC8}" dt="2022-01-28T13:10:58.375" v="5257" actId="20577"/>
        <pc:sldMkLst>
          <pc:docMk/>
          <pc:sldMk cId="2046985968" sldId="417"/>
        </pc:sldMkLst>
        <pc:spChg chg="mod">
          <ac:chgData name="Siddarth Joshi" userId="bc4d29ca-e482-4031-a817-c6a7c744f97a" providerId="ADAL" clId="{8EEEA24E-C7CF-4609-8F61-9A31FC200FC8}" dt="2022-01-28T13:10:58.375" v="5257" actId="20577"/>
          <ac:spMkLst>
            <pc:docMk/>
            <pc:sldMk cId="2046985968" sldId="417"/>
            <ac:spMk id="9" creationId="{1C16EA43-3800-47C9-B980-152C5DA4623E}"/>
          </ac:spMkLst>
        </pc:spChg>
        <pc:picChg chg="del">
          <ac:chgData name="Siddarth Joshi" userId="bc4d29ca-e482-4031-a817-c6a7c744f97a" providerId="ADAL" clId="{8EEEA24E-C7CF-4609-8F61-9A31FC200FC8}" dt="2022-01-28T13:09:47.611" v="5204" actId="478"/>
          <ac:picMkLst>
            <pc:docMk/>
            <pc:sldMk cId="2046985968" sldId="417"/>
            <ac:picMk id="10" creationId="{B5DBA19F-C8F0-46FA-8A3F-3B17A13DC092}"/>
          </ac:picMkLst>
        </pc:picChg>
        <pc:picChg chg="add mod">
          <ac:chgData name="Siddarth Joshi" userId="bc4d29ca-e482-4031-a817-c6a7c744f97a" providerId="ADAL" clId="{8EEEA24E-C7CF-4609-8F61-9A31FC200FC8}" dt="2022-01-28T13:09:57.304" v="5208" actId="1076"/>
          <ac:picMkLst>
            <pc:docMk/>
            <pc:sldMk cId="2046985968" sldId="417"/>
            <ac:picMk id="6146" creationId="{D06FBEEC-2284-4ECB-8602-050085C0C702}"/>
          </ac:picMkLst>
        </pc:picChg>
      </pc:sldChg>
      <pc:sldChg chg="addSp delSp modSp add mod">
        <pc:chgData name="Siddarth Joshi" userId="bc4d29ca-e482-4031-a817-c6a7c744f97a" providerId="ADAL" clId="{8EEEA24E-C7CF-4609-8F61-9A31FC200FC8}" dt="2022-01-28T13:13:12.714" v="5269" actId="1076"/>
        <pc:sldMkLst>
          <pc:docMk/>
          <pc:sldMk cId="591803004" sldId="418"/>
        </pc:sldMkLst>
        <pc:picChg chg="add mod modCrop">
          <ac:chgData name="Siddarth Joshi" userId="bc4d29ca-e482-4031-a817-c6a7c744f97a" providerId="ADAL" clId="{8EEEA24E-C7CF-4609-8F61-9A31FC200FC8}" dt="2022-01-28T13:13:12.714" v="5269" actId="1076"/>
          <ac:picMkLst>
            <pc:docMk/>
            <pc:sldMk cId="591803004" sldId="418"/>
            <ac:picMk id="3" creationId="{620525B4-A55D-43D2-A9E6-B2EB107B25A0}"/>
          </ac:picMkLst>
        </pc:picChg>
        <pc:picChg chg="del">
          <ac:chgData name="Siddarth Joshi" userId="bc4d29ca-e482-4031-a817-c6a7c744f97a" providerId="ADAL" clId="{8EEEA24E-C7CF-4609-8F61-9A31FC200FC8}" dt="2022-01-28T13:12:38.785" v="5261" actId="478"/>
          <ac:picMkLst>
            <pc:docMk/>
            <pc:sldMk cId="591803004" sldId="418"/>
            <ac:picMk id="5" creationId="{23A3F870-D00F-41BE-BB65-5A24A74C3125}"/>
          </ac:picMkLst>
        </pc:picChg>
        <pc:picChg chg="del">
          <ac:chgData name="Siddarth Joshi" userId="bc4d29ca-e482-4031-a817-c6a7c744f97a" providerId="ADAL" clId="{8EEEA24E-C7CF-4609-8F61-9A31FC200FC8}" dt="2022-01-28T13:12:37.583" v="5260" actId="478"/>
          <ac:picMkLst>
            <pc:docMk/>
            <pc:sldMk cId="591803004" sldId="418"/>
            <ac:picMk id="5122" creationId="{D3828320-12A3-4858-B848-C094041FC542}"/>
          </ac:picMkLst>
        </pc:picChg>
        <pc:picChg chg="del">
          <ac:chgData name="Siddarth Joshi" userId="bc4d29ca-e482-4031-a817-c6a7c744f97a" providerId="ADAL" clId="{8EEEA24E-C7CF-4609-8F61-9A31FC200FC8}" dt="2022-01-28T13:12:36.561" v="5259" actId="478"/>
          <ac:picMkLst>
            <pc:docMk/>
            <pc:sldMk cId="591803004" sldId="418"/>
            <ac:picMk id="5124" creationId="{7DD9D577-118B-41E6-8826-C65EA821A049}"/>
          </ac:picMkLst>
        </pc:picChg>
      </pc:sldChg>
      <pc:sldChg chg="modSp add del mod">
        <pc:chgData name="Siddarth Joshi" userId="bc4d29ca-e482-4031-a817-c6a7c744f97a" providerId="ADAL" clId="{8EEEA24E-C7CF-4609-8F61-9A31FC200FC8}" dt="2022-02-04T00:31:30.196" v="5462" actId="2890"/>
        <pc:sldMkLst>
          <pc:docMk/>
          <pc:sldMk cId="3252392104" sldId="419"/>
        </pc:sldMkLst>
        <pc:spChg chg="mod">
          <ac:chgData name="Siddarth Joshi" userId="bc4d29ca-e482-4031-a817-c6a7c744f97a" providerId="ADAL" clId="{8EEEA24E-C7CF-4609-8F61-9A31FC200FC8}" dt="2022-02-04T00:31:29.811" v="5461" actId="20577"/>
          <ac:spMkLst>
            <pc:docMk/>
            <pc:sldMk cId="3252392104" sldId="419"/>
            <ac:spMk id="6" creationId="{1C613B68-B5E1-4D94-A426-C731B3D01AC9}"/>
          </ac:spMkLst>
        </pc:spChg>
      </pc:sldChg>
    </pc:docChg>
  </pc:docChgLst>
  <pc:docChgLst>
    <pc:chgData name="Siddarth Joshi" userId="bc4d29ca-e482-4031-a817-c6a7c744f97a" providerId="ADAL" clId="{03563D00-F34E-429B-9B0C-1582C3D1EFD3}"/>
    <pc:docChg chg="undo redo custSel addSld delSld modSld sldOrd">
      <pc:chgData name="Siddarth Joshi" userId="bc4d29ca-e482-4031-a817-c6a7c744f97a" providerId="ADAL" clId="{03563D00-F34E-429B-9B0C-1582C3D1EFD3}" dt="2022-02-06T18:46:38.983" v="5643" actId="20577"/>
      <pc:docMkLst>
        <pc:docMk/>
      </pc:docMkLst>
      <pc:sldChg chg="addSp modSp mod">
        <pc:chgData name="Siddarth Joshi" userId="bc4d29ca-e482-4031-a817-c6a7c744f97a" providerId="ADAL" clId="{03563D00-F34E-429B-9B0C-1582C3D1EFD3}" dt="2022-02-06T10:25:25.477" v="346" actId="20577"/>
        <pc:sldMkLst>
          <pc:docMk/>
          <pc:sldMk cId="679027218" sldId="333"/>
        </pc:sldMkLst>
        <pc:spChg chg="add mod">
          <ac:chgData name="Siddarth Joshi" userId="bc4d29ca-e482-4031-a817-c6a7c744f97a" providerId="ADAL" clId="{03563D00-F34E-429B-9B0C-1582C3D1EFD3}" dt="2022-02-06T10:25:25.477" v="346" actId="20577"/>
          <ac:spMkLst>
            <pc:docMk/>
            <pc:sldMk cId="679027218" sldId="333"/>
            <ac:spMk id="9" creationId="{B7D76A4C-EDCE-4627-A1C7-2F236C2A8E19}"/>
          </ac:spMkLst>
        </pc:spChg>
      </pc:sldChg>
      <pc:sldChg chg="modSp add mod setBg">
        <pc:chgData name="Siddarth Joshi" userId="bc4d29ca-e482-4031-a817-c6a7c744f97a" providerId="ADAL" clId="{03563D00-F34E-429B-9B0C-1582C3D1EFD3}" dt="2022-02-06T10:26:31.302" v="354" actId="20577"/>
        <pc:sldMkLst>
          <pc:docMk/>
          <pc:sldMk cId="1691615937" sldId="359"/>
        </pc:sldMkLst>
        <pc:spChg chg="mod">
          <ac:chgData name="Siddarth Joshi" userId="bc4d29ca-e482-4031-a817-c6a7c744f97a" providerId="ADAL" clId="{03563D00-F34E-429B-9B0C-1582C3D1EFD3}" dt="2022-02-06T10:26:31.302" v="354" actId="20577"/>
          <ac:spMkLst>
            <pc:docMk/>
            <pc:sldMk cId="1691615937" sldId="359"/>
            <ac:spMk id="8" creationId="{BBB9B1C4-5210-4BEA-A556-2A53383A911F}"/>
          </ac:spMkLst>
        </pc:spChg>
      </pc:sldChg>
      <pc:sldChg chg="del">
        <pc:chgData name="Siddarth Joshi" userId="bc4d29ca-e482-4031-a817-c6a7c744f97a" providerId="ADAL" clId="{03563D00-F34E-429B-9B0C-1582C3D1EFD3}" dt="2022-02-06T16:15:21.253" v="1427" actId="2696"/>
        <pc:sldMkLst>
          <pc:docMk/>
          <pc:sldMk cId="2438862687" sldId="449"/>
        </pc:sldMkLst>
      </pc:sldChg>
      <pc:sldChg chg="delSp modSp mod">
        <pc:chgData name="Siddarth Joshi" userId="bc4d29ca-e482-4031-a817-c6a7c744f97a" providerId="ADAL" clId="{03563D00-F34E-429B-9B0C-1582C3D1EFD3}" dt="2022-02-06T10:27:26.515" v="358" actId="478"/>
        <pc:sldMkLst>
          <pc:docMk/>
          <pc:sldMk cId="484497520" sldId="454"/>
        </pc:sldMkLst>
        <pc:spChg chg="del">
          <ac:chgData name="Siddarth Joshi" userId="bc4d29ca-e482-4031-a817-c6a7c744f97a" providerId="ADAL" clId="{03563D00-F34E-429B-9B0C-1582C3D1EFD3}" dt="2022-02-06T10:27:26.515" v="358" actId="478"/>
          <ac:spMkLst>
            <pc:docMk/>
            <pc:sldMk cId="484497520" sldId="454"/>
            <ac:spMk id="14" creationId="{00DC33CE-625E-43A7-8632-0FA89206E746}"/>
          </ac:spMkLst>
        </pc:spChg>
        <pc:picChg chg="mod">
          <ac:chgData name="Siddarth Joshi" userId="bc4d29ca-e482-4031-a817-c6a7c744f97a" providerId="ADAL" clId="{03563D00-F34E-429B-9B0C-1582C3D1EFD3}" dt="2022-02-06T10:27:19.842" v="357" actId="1076"/>
          <ac:picMkLst>
            <pc:docMk/>
            <pc:sldMk cId="484497520" sldId="454"/>
            <ac:picMk id="11" creationId="{A0F747B6-6827-4218-9309-658E4EBE7363}"/>
          </ac:picMkLst>
        </pc:picChg>
      </pc:sldChg>
      <pc:sldChg chg="modSp mod">
        <pc:chgData name="Siddarth Joshi" userId="bc4d29ca-e482-4031-a817-c6a7c744f97a" providerId="ADAL" clId="{03563D00-F34E-429B-9B0C-1582C3D1EFD3}" dt="2022-02-06T16:15:32.689" v="1442" actId="20577"/>
        <pc:sldMkLst>
          <pc:docMk/>
          <pc:sldMk cId="3985370533" sldId="455"/>
        </pc:sldMkLst>
        <pc:spChg chg="mod">
          <ac:chgData name="Siddarth Joshi" userId="bc4d29ca-e482-4031-a817-c6a7c744f97a" providerId="ADAL" clId="{03563D00-F34E-429B-9B0C-1582C3D1EFD3}" dt="2022-02-06T16:15:32.689" v="1442" actId="20577"/>
          <ac:spMkLst>
            <pc:docMk/>
            <pc:sldMk cId="3985370533" sldId="455"/>
            <ac:spMk id="21" creationId="{90066489-6932-4DDD-B2D4-F199B3A3E579}"/>
          </ac:spMkLst>
        </pc:spChg>
      </pc:sldChg>
      <pc:sldChg chg="modSp mod">
        <pc:chgData name="Siddarth Joshi" userId="bc4d29ca-e482-4031-a817-c6a7c744f97a" providerId="ADAL" clId="{03563D00-F34E-429B-9B0C-1582C3D1EFD3}" dt="2022-02-06T10:03:51.448" v="25" actId="20577"/>
        <pc:sldMkLst>
          <pc:docMk/>
          <pc:sldMk cId="3928264788" sldId="464"/>
        </pc:sldMkLst>
        <pc:spChg chg="mod">
          <ac:chgData name="Siddarth Joshi" userId="bc4d29ca-e482-4031-a817-c6a7c744f97a" providerId="ADAL" clId="{03563D00-F34E-429B-9B0C-1582C3D1EFD3}" dt="2022-02-06T10:03:51.448" v="25" actId="20577"/>
          <ac:spMkLst>
            <pc:docMk/>
            <pc:sldMk cId="3928264788" sldId="464"/>
            <ac:spMk id="13" creationId="{B5563949-66F0-4586-B6D4-E41082CFDED0}"/>
          </ac:spMkLst>
        </pc:spChg>
      </pc:sldChg>
      <pc:sldChg chg="addSp delSp modSp mod">
        <pc:chgData name="Siddarth Joshi" userId="bc4d29ca-e482-4031-a817-c6a7c744f97a" providerId="ADAL" clId="{03563D00-F34E-429B-9B0C-1582C3D1EFD3}" dt="2022-02-06T10:19:31.524" v="311" actId="20577"/>
        <pc:sldMkLst>
          <pc:docMk/>
          <pc:sldMk cId="3009002257" sldId="465"/>
        </pc:sldMkLst>
        <pc:spChg chg="add mod">
          <ac:chgData name="Siddarth Joshi" userId="bc4d29ca-e482-4031-a817-c6a7c744f97a" providerId="ADAL" clId="{03563D00-F34E-429B-9B0C-1582C3D1EFD3}" dt="2022-02-06T10:04:48.416" v="60" actId="20577"/>
          <ac:spMkLst>
            <pc:docMk/>
            <pc:sldMk cId="3009002257" sldId="465"/>
            <ac:spMk id="6" creationId="{30F2FFF3-5668-4EC2-BE8C-C4E88C48C724}"/>
          </ac:spMkLst>
        </pc:spChg>
        <pc:spChg chg="mod">
          <ac:chgData name="Siddarth Joshi" userId="bc4d29ca-e482-4031-a817-c6a7c744f97a" providerId="ADAL" clId="{03563D00-F34E-429B-9B0C-1582C3D1EFD3}" dt="2022-02-06T10:03:08.641" v="24" actId="20577"/>
          <ac:spMkLst>
            <pc:docMk/>
            <pc:sldMk cId="3009002257" sldId="465"/>
            <ac:spMk id="13" creationId="{B5563949-66F0-4586-B6D4-E41082CFDED0}"/>
          </ac:spMkLst>
        </pc:spChg>
        <pc:graphicFrameChg chg="add mod modGraphic">
          <ac:chgData name="Siddarth Joshi" userId="bc4d29ca-e482-4031-a817-c6a7c744f97a" providerId="ADAL" clId="{03563D00-F34E-429B-9B0C-1582C3D1EFD3}" dt="2022-02-06T10:19:31.524" v="311" actId="20577"/>
          <ac:graphicFrameMkLst>
            <pc:docMk/>
            <pc:sldMk cId="3009002257" sldId="465"/>
            <ac:graphicFrameMk id="7" creationId="{D3AFD2E7-C68C-42E7-BD92-62E1331DB190}"/>
          </ac:graphicFrameMkLst>
        </pc:graphicFrameChg>
        <pc:picChg chg="add mod">
          <ac:chgData name="Siddarth Joshi" userId="bc4d29ca-e482-4031-a817-c6a7c744f97a" providerId="ADAL" clId="{03563D00-F34E-429B-9B0C-1582C3D1EFD3}" dt="2022-02-06T10:18:18.564" v="237" actId="167"/>
          <ac:picMkLst>
            <pc:docMk/>
            <pc:sldMk cId="3009002257" sldId="465"/>
            <ac:picMk id="1026" creationId="{2C624474-DF89-48BE-A0A7-13B2DF013942}"/>
          </ac:picMkLst>
        </pc:picChg>
        <pc:picChg chg="add mod">
          <ac:chgData name="Siddarth Joshi" userId="bc4d29ca-e482-4031-a817-c6a7c744f97a" providerId="ADAL" clId="{03563D00-F34E-429B-9B0C-1582C3D1EFD3}" dt="2022-02-06T10:08:44.185" v="105" actId="1076"/>
          <ac:picMkLst>
            <pc:docMk/>
            <pc:sldMk cId="3009002257" sldId="465"/>
            <ac:picMk id="1028" creationId="{FC0A6237-3E9D-4557-AAF7-B5F55725192D}"/>
          </ac:picMkLst>
        </pc:picChg>
        <pc:picChg chg="del">
          <ac:chgData name="Siddarth Joshi" userId="bc4d29ca-e482-4031-a817-c6a7c744f97a" providerId="ADAL" clId="{03563D00-F34E-429B-9B0C-1582C3D1EFD3}" dt="2022-02-06T10:02:49.107" v="4" actId="478"/>
          <ac:picMkLst>
            <pc:docMk/>
            <pc:sldMk cId="3009002257" sldId="465"/>
            <ac:picMk id="6146" creationId="{1605F0F9-E709-4ECF-8E8B-88D9D14E060C}"/>
          </ac:picMkLst>
        </pc:picChg>
      </pc:sldChg>
      <pc:sldChg chg="modSp add mod ord">
        <pc:chgData name="Siddarth Joshi" userId="bc4d29ca-e482-4031-a817-c6a7c744f97a" providerId="ADAL" clId="{03563D00-F34E-429B-9B0C-1582C3D1EFD3}" dt="2022-02-06T10:03:55.120" v="26" actId="20577"/>
        <pc:sldMkLst>
          <pc:docMk/>
          <pc:sldMk cId="3062252899" sldId="466"/>
        </pc:sldMkLst>
        <pc:spChg chg="mod">
          <ac:chgData name="Siddarth Joshi" userId="bc4d29ca-e482-4031-a817-c6a7c744f97a" providerId="ADAL" clId="{03563D00-F34E-429B-9B0C-1582C3D1EFD3}" dt="2022-02-06T10:03:55.120" v="26" actId="20577"/>
          <ac:spMkLst>
            <pc:docMk/>
            <pc:sldMk cId="3062252899" sldId="466"/>
            <ac:spMk id="13" creationId="{B5563949-66F0-4586-B6D4-E41082CFDED0}"/>
          </ac:spMkLst>
        </pc:spChg>
      </pc:sldChg>
      <pc:sldChg chg="addSp delSp modSp add mod">
        <pc:chgData name="Siddarth Joshi" userId="bc4d29ca-e482-4031-a817-c6a7c744f97a" providerId="ADAL" clId="{03563D00-F34E-429B-9B0C-1582C3D1EFD3}" dt="2022-02-06T10:14:24.874" v="124" actId="732"/>
        <pc:sldMkLst>
          <pc:docMk/>
          <pc:sldMk cId="3604645905" sldId="467"/>
        </pc:sldMkLst>
        <pc:spChg chg="del">
          <ac:chgData name="Siddarth Joshi" userId="bc4d29ca-e482-4031-a817-c6a7c744f97a" providerId="ADAL" clId="{03563D00-F34E-429B-9B0C-1582C3D1EFD3}" dt="2022-02-06T10:12:45.770" v="111" actId="478"/>
          <ac:spMkLst>
            <pc:docMk/>
            <pc:sldMk cId="3604645905" sldId="467"/>
            <ac:spMk id="6" creationId="{30F2FFF3-5668-4EC2-BE8C-C4E88C48C724}"/>
          </ac:spMkLst>
        </pc:spChg>
        <pc:spChg chg="mod">
          <ac:chgData name="Siddarth Joshi" userId="bc4d29ca-e482-4031-a817-c6a7c744f97a" providerId="ADAL" clId="{03563D00-F34E-429B-9B0C-1582C3D1EFD3}" dt="2022-02-06T10:13:04.726" v="118" actId="20577"/>
          <ac:spMkLst>
            <pc:docMk/>
            <pc:sldMk cId="3604645905" sldId="467"/>
            <ac:spMk id="13" creationId="{B5563949-66F0-4586-B6D4-E41082CFDED0}"/>
          </ac:spMkLst>
        </pc:spChg>
        <pc:graphicFrameChg chg="del">
          <ac:chgData name="Siddarth Joshi" userId="bc4d29ca-e482-4031-a817-c6a7c744f97a" providerId="ADAL" clId="{03563D00-F34E-429B-9B0C-1582C3D1EFD3}" dt="2022-02-06T10:12:43.572" v="110" actId="478"/>
          <ac:graphicFrameMkLst>
            <pc:docMk/>
            <pc:sldMk cId="3604645905" sldId="467"/>
            <ac:graphicFrameMk id="7" creationId="{D3AFD2E7-C68C-42E7-BD92-62E1331DB190}"/>
          </ac:graphicFrameMkLst>
        </pc:graphicFrameChg>
        <pc:picChg chg="del">
          <ac:chgData name="Siddarth Joshi" userId="bc4d29ca-e482-4031-a817-c6a7c744f97a" providerId="ADAL" clId="{03563D00-F34E-429B-9B0C-1582C3D1EFD3}" dt="2022-02-06T10:12:47.606" v="112" actId="478"/>
          <ac:picMkLst>
            <pc:docMk/>
            <pc:sldMk cId="3604645905" sldId="467"/>
            <ac:picMk id="1026" creationId="{2C624474-DF89-48BE-A0A7-13B2DF013942}"/>
          </ac:picMkLst>
        </pc:picChg>
        <pc:picChg chg="del">
          <ac:chgData name="Siddarth Joshi" userId="bc4d29ca-e482-4031-a817-c6a7c744f97a" providerId="ADAL" clId="{03563D00-F34E-429B-9B0C-1582C3D1EFD3}" dt="2022-02-06T10:12:35.512" v="107" actId="478"/>
          <ac:picMkLst>
            <pc:docMk/>
            <pc:sldMk cId="3604645905" sldId="467"/>
            <ac:picMk id="1028" creationId="{FC0A6237-3E9D-4557-AAF7-B5F55725192D}"/>
          </ac:picMkLst>
        </pc:picChg>
        <pc:picChg chg="add mod">
          <ac:chgData name="Siddarth Joshi" userId="bc4d29ca-e482-4031-a817-c6a7c744f97a" providerId="ADAL" clId="{03563D00-F34E-429B-9B0C-1582C3D1EFD3}" dt="2022-02-06T10:14:24.874" v="124" actId="732"/>
          <ac:picMkLst>
            <pc:docMk/>
            <pc:sldMk cId="3604645905" sldId="467"/>
            <ac:picMk id="2050" creationId="{C78AB7CB-0A72-45DC-861C-B863A16C3071}"/>
          </ac:picMkLst>
        </pc:picChg>
        <pc:picChg chg="add mod">
          <ac:chgData name="Siddarth Joshi" userId="bc4d29ca-e482-4031-a817-c6a7c744f97a" providerId="ADAL" clId="{03563D00-F34E-429B-9B0C-1582C3D1EFD3}" dt="2022-02-06T10:14:14.707" v="123" actId="732"/>
          <ac:picMkLst>
            <pc:docMk/>
            <pc:sldMk cId="3604645905" sldId="467"/>
            <ac:picMk id="2052" creationId="{62441FE5-7C41-401A-90C9-01D75C728665}"/>
          </ac:picMkLst>
        </pc:picChg>
      </pc:sldChg>
      <pc:sldChg chg="addSp delSp modSp add mod">
        <pc:chgData name="Siddarth Joshi" userId="bc4d29ca-e482-4031-a817-c6a7c744f97a" providerId="ADAL" clId="{03563D00-F34E-429B-9B0C-1582C3D1EFD3}" dt="2022-02-06T10:36:38.699" v="607" actId="20577"/>
        <pc:sldMkLst>
          <pc:docMk/>
          <pc:sldMk cId="3758340883" sldId="468"/>
        </pc:sldMkLst>
        <pc:spChg chg="add mod">
          <ac:chgData name="Siddarth Joshi" userId="bc4d29ca-e482-4031-a817-c6a7c744f97a" providerId="ADAL" clId="{03563D00-F34E-429B-9B0C-1582C3D1EFD3}" dt="2022-02-06T10:31:59.190" v="516" actId="20577"/>
          <ac:spMkLst>
            <pc:docMk/>
            <pc:sldMk cId="3758340883" sldId="468"/>
            <ac:spMk id="7" creationId="{F7BDBA71-B0F0-4D83-B6A9-3E7BB5E6F416}"/>
          </ac:spMkLst>
        </pc:spChg>
        <pc:spChg chg="add mod">
          <ac:chgData name="Siddarth Joshi" userId="bc4d29ca-e482-4031-a817-c6a7c744f97a" providerId="ADAL" clId="{03563D00-F34E-429B-9B0C-1582C3D1EFD3}" dt="2022-02-06T10:34:27.637" v="577" actId="20577"/>
          <ac:spMkLst>
            <pc:docMk/>
            <pc:sldMk cId="3758340883" sldId="468"/>
            <ac:spMk id="9" creationId="{E8872AB9-68AC-4CAB-8344-8A542EF9D732}"/>
          </ac:spMkLst>
        </pc:spChg>
        <pc:spChg chg="add mod">
          <ac:chgData name="Siddarth Joshi" userId="bc4d29ca-e482-4031-a817-c6a7c744f97a" providerId="ADAL" clId="{03563D00-F34E-429B-9B0C-1582C3D1EFD3}" dt="2022-02-06T10:36:38.699" v="607" actId="20577"/>
          <ac:spMkLst>
            <pc:docMk/>
            <pc:sldMk cId="3758340883" sldId="468"/>
            <ac:spMk id="12" creationId="{6A2B3329-EB6D-4B93-9DAA-C299C5C589D8}"/>
          </ac:spMkLst>
        </pc:spChg>
        <pc:spChg chg="mod">
          <ac:chgData name="Siddarth Joshi" userId="bc4d29ca-e482-4031-a817-c6a7c744f97a" providerId="ADAL" clId="{03563D00-F34E-429B-9B0C-1582C3D1EFD3}" dt="2022-02-06T10:27:49.917" v="375" actId="20577"/>
          <ac:spMkLst>
            <pc:docMk/>
            <pc:sldMk cId="3758340883" sldId="468"/>
            <ac:spMk id="13" creationId="{B5563949-66F0-4586-B6D4-E41082CFDED0}"/>
          </ac:spMkLst>
        </pc:spChg>
        <pc:picChg chg="del">
          <ac:chgData name="Siddarth Joshi" userId="bc4d29ca-e482-4031-a817-c6a7c744f97a" providerId="ADAL" clId="{03563D00-F34E-429B-9B0C-1582C3D1EFD3}" dt="2022-02-06T10:27:43.851" v="360" actId="478"/>
          <ac:picMkLst>
            <pc:docMk/>
            <pc:sldMk cId="3758340883" sldId="468"/>
            <ac:picMk id="2050" creationId="{C78AB7CB-0A72-45DC-861C-B863A16C3071}"/>
          </ac:picMkLst>
        </pc:picChg>
        <pc:picChg chg="del">
          <ac:chgData name="Siddarth Joshi" userId="bc4d29ca-e482-4031-a817-c6a7c744f97a" providerId="ADAL" clId="{03563D00-F34E-429B-9B0C-1582C3D1EFD3}" dt="2022-02-06T10:27:44.494" v="361" actId="478"/>
          <ac:picMkLst>
            <pc:docMk/>
            <pc:sldMk cId="3758340883" sldId="468"/>
            <ac:picMk id="2052" creationId="{62441FE5-7C41-401A-90C9-01D75C728665}"/>
          </ac:picMkLst>
        </pc:picChg>
        <pc:picChg chg="add mod">
          <ac:chgData name="Siddarth Joshi" userId="bc4d29ca-e482-4031-a817-c6a7c744f97a" providerId="ADAL" clId="{03563D00-F34E-429B-9B0C-1582C3D1EFD3}" dt="2022-02-06T10:33:52.160" v="520" actId="1076"/>
          <ac:picMkLst>
            <pc:docMk/>
            <pc:sldMk cId="3758340883" sldId="468"/>
            <ac:picMk id="3074" creationId="{9336C31F-70A4-4B34-85DB-D18A651322B8}"/>
          </ac:picMkLst>
        </pc:picChg>
        <pc:picChg chg="add mod">
          <ac:chgData name="Siddarth Joshi" userId="bc4d29ca-e482-4031-a817-c6a7c744f97a" providerId="ADAL" clId="{03563D00-F34E-429B-9B0C-1582C3D1EFD3}" dt="2022-02-06T10:35:01.735" v="581" actId="1076"/>
          <ac:picMkLst>
            <pc:docMk/>
            <pc:sldMk cId="3758340883" sldId="468"/>
            <ac:picMk id="3076" creationId="{2A299AA4-71FE-4213-8FD4-EE268769A213}"/>
          </ac:picMkLst>
        </pc:picChg>
        <pc:picChg chg="add mod">
          <ac:chgData name="Siddarth Joshi" userId="bc4d29ca-e482-4031-a817-c6a7c744f97a" providerId="ADAL" clId="{03563D00-F34E-429B-9B0C-1582C3D1EFD3}" dt="2022-02-06T10:36:16.998" v="584" actId="1076"/>
          <ac:picMkLst>
            <pc:docMk/>
            <pc:sldMk cId="3758340883" sldId="468"/>
            <ac:picMk id="3078" creationId="{0C9C7E2A-1B4E-44F8-9834-743FB58A540A}"/>
          </ac:picMkLst>
        </pc:picChg>
      </pc:sldChg>
      <pc:sldChg chg="addSp delSp modSp add mod">
        <pc:chgData name="Siddarth Joshi" userId="bc4d29ca-e482-4031-a817-c6a7c744f97a" providerId="ADAL" clId="{03563D00-F34E-429B-9B0C-1582C3D1EFD3}" dt="2022-02-06T10:49:09.407" v="881" actId="20577"/>
        <pc:sldMkLst>
          <pc:docMk/>
          <pc:sldMk cId="2514214506" sldId="469"/>
        </pc:sldMkLst>
        <pc:spChg chg="del">
          <ac:chgData name="Siddarth Joshi" userId="bc4d29ca-e482-4031-a817-c6a7c744f97a" providerId="ADAL" clId="{03563D00-F34E-429B-9B0C-1582C3D1EFD3}" dt="2022-02-06T10:37:06.229" v="609" actId="478"/>
          <ac:spMkLst>
            <pc:docMk/>
            <pc:sldMk cId="2514214506" sldId="469"/>
            <ac:spMk id="7" creationId="{F7BDBA71-B0F0-4D83-B6A9-3E7BB5E6F416}"/>
          </ac:spMkLst>
        </pc:spChg>
        <pc:spChg chg="mod">
          <ac:chgData name="Siddarth Joshi" userId="bc4d29ca-e482-4031-a817-c6a7c744f97a" providerId="ADAL" clId="{03563D00-F34E-429B-9B0C-1582C3D1EFD3}" dt="2022-02-06T10:49:09.407" v="881" actId="20577"/>
          <ac:spMkLst>
            <pc:docMk/>
            <pc:sldMk cId="2514214506" sldId="469"/>
            <ac:spMk id="9" creationId="{E8872AB9-68AC-4CAB-8344-8A542EF9D732}"/>
          </ac:spMkLst>
        </pc:spChg>
        <pc:spChg chg="mod">
          <ac:chgData name="Siddarth Joshi" userId="bc4d29ca-e482-4031-a817-c6a7c744f97a" providerId="ADAL" clId="{03563D00-F34E-429B-9B0C-1582C3D1EFD3}" dt="2022-02-06T10:37:51.574" v="624" actId="14100"/>
          <ac:spMkLst>
            <pc:docMk/>
            <pc:sldMk cId="2514214506" sldId="469"/>
            <ac:spMk id="12" creationId="{6A2B3329-EB6D-4B93-9DAA-C299C5C589D8}"/>
          </ac:spMkLst>
        </pc:spChg>
        <pc:spChg chg="mod">
          <ac:chgData name="Siddarth Joshi" userId="bc4d29ca-e482-4031-a817-c6a7c744f97a" providerId="ADAL" clId="{03563D00-F34E-429B-9B0C-1582C3D1EFD3}" dt="2022-02-06T10:37:15.554" v="616" actId="20577"/>
          <ac:spMkLst>
            <pc:docMk/>
            <pc:sldMk cId="2514214506" sldId="469"/>
            <ac:spMk id="13" creationId="{B5563949-66F0-4586-B6D4-E41082CFDED0}"/>
          </ac:spMkLst>
        </pc:spChg>
        <pc:picChg chg="del">
          <ac:chgData name="Siddarth Joshi" userId="bc4d29ca-e482-4031-a817-c6a7c744f97a" providerId="ADAL" clId="{03563D00-F34E-429B-9B0C-1582C3D1EFD3}" dt="2022-02-06T10:37:07.019" v="610" actId="478"/>
          <ac:picMkLst>
            <pc:docMk/>
            <pc:sldMk cId="2514214506" sldId="469"/>
            <ac:picMk id="3074" creationId="{9336C31F-70A4-4B34-85DB-D18A651322B8}"/>
          </ac:picMkLst>
        </pc:picChg>
        <pc:picChg chg="del">
          <ac:chgData name="Siddarth Joshi" userId="bc4d29ca-e482-4031-a817-c6a7c744f97a" providerId="ADAL" clId="{03563D00-F34E-429B-9B0C-1582C3D1EFD3}" dt="2022-02-06T10:37:08.141" v="611" actId="478"/>
          <ac:picMkLst>
            <pc:docMk/>
            <pc:sldMk cId="2514214506" sldId="469"/>
            <ac:picMk id="3076" creationId="{2A299AA4-71FE-4213-8FD4-EE268769A213}"/>
          </ac:picMkLst>
        </pc:picChg>
        <pc:picChg chg="del">
          <ac:chgData name="Siddarth Joshi" userId="bc4d29ca-e482-4031-a817-c6a7c744f97a" providerId="ADAL" clId="{03563D00-F34E-429B-9B0C-1582C3D1EFD3}" dt="2022-02-06T10:37:09.003" v="612" actId="478"/>
          <ac:picMkLst>
            <pc:docMk/>
            <pc:sldMk cId="2514214506" sldId="469"/>
            <ac:picMk id="3078" creationId="{0C9C7E2A-1B4E-44F8-9834-743FB58A540A}"/>
          </ac:picMkLst>
        </pc:picChg>
        <pc:picChg chg="add mod">
          <ac:chgData name="Siddarth Joshi" userId="bc4d29ca-e482-4031-a817-c6a7c744f97a" providerId="ADAL" clId="{03563D00-F34E-429B-9B0C-1582C3D1EFD3}" dt="2022-02-06T10:39:03.850" v="628" actId="1076"/>
          <ac:picMkLst>
            <pc:docMk/>
            <pc:sldMk cId="2514214506" sldId="469"/>
            <ac:picMk id="4098" creationId="{05CF44F5-3A86-4BA1-B8A6-8DCEC3C66C3E}"/>
          </ac:picMkLst>
        </pc:picChg>
        <pc:picChg chg="add mod">
          <ac:chgData name="Siddarth Joshi" userId="bc4d29ca-e482-4031-a817-c6a7c744f97a" providerId="ADAL" clId="{03563D00-F34E-429B-9B0C-1582C3D1EFD3}" dt="2022-02-06T10:39:36.330" v="630" actId="1076"/>
          <ac:picMkLst>
            <pc:docMk/>
            <pc:sldMk cId="2514214506" sldId="469"/>
            <ac:picMk id="4100" creationId="{FCD139CC-384C-40C1-A2A1-01869AD9E1AF}"/>
          </ac:picMkLst>
        </pc:picChg>
        <pc:picChg chg="add mod">
          <ac:chgData name="Siddarth Joshi" userId="bc4d29ca-e482-4031-a817-c6a7c744f97a" providerId="ADAL" clId="{03563D00-F34E-429B-9B0C-1582C3D1EFD3}" dt="2022-02-06T10:48:52.317" v="860" actId="1076"/>
          <ac:picMkLst>
            <pc:docMk/>
            <pc:sldMk cId="2514214506" sldId="469"/>
            <ac:picMk id="4102" creationId="{7AFE4CD4-51A8-4EE9-B961-4E43B2212495}"/>
          </ac:picMkLst>
        </pc:picChg>
      </pc:sldChg>
      <pc:sldChg chg="addSp delSp modSp add mod">
        <pc:chgData name="Siddarth Joshi" userId="bc4d29ca-e482-4031-a817-c6a7c744f97a" providerId="ADAL" clId="{03563D00-F34E-429B-9B0C-1582C3D1EFD3}" dt="2022-02-06T10:53:42.374" v="886" actId="1076"/>
        <pc:sldMkLst>
          <pc:docMk/>
          <pc:sldMk cId="1039730796" sldId="470"/>
        </pc:sldMkLst>
        <pc:spChg chg="del">
          <ac:chgData name="Siddarth Joshi" userId="bc4d29ca-e482-4031-a817-c6a7c744f97a" providerId="ADAL" clId="{03563D00-F34E-429B-9B0C-1582C3D1EFD3}" dt="2022-02-06T10:44:46.693" v="707" actId="478"/>
          <ac:spMkLst>
            <pc:docMk/>
            <pc:sldMk cId="1039730796" sldId="470"/>
            <ac:spMk id="9" creationId="{E8872AB9-68AC-4CAB-8344-8A542EF9D732}"/>
          </ac:spMkLst>
        </pc:spChg>
        <pc:spChg chg="mod">
          <ac:chgData name="Siddarth Joshi" userId="bc4d29ca-e482-4031-a817-c6a7c744f97a" providerId="ADAL" clId="{03563D00-F34E-429B-9B0C-1582C3D1EFD3}" dt="2022-02-06T10:48:41.137" v="859" actId="20577"/>
          <ac:spMkLst>
            <pc:docMk/>
            <pc:sldMk cId="1039730796" sldId="470"/>
            <ac:spMk id="12" creationId="{6A2B3329-EB6D-4B93-9DAA-C299C5C589D8}"/>
          </ac:spMkLst>
        </pc:spChg>
        <pc:spChg chg="mod">
          <ac:chgData name="Siddarth Joshi" userId="bc4d29ca-e482-4031-a817-c6a7c744f97a" providerId="ADAL" clId="{03563D00-F34E-429B-9B0C-1582C3D1EFD3}" dt="2022-02-06T10:44:42.874" v="705" actId="20577"/>
          <ac:spMkLst>
            <pc:docMk/>
            <pc:sldMk cId="1039730796" sldId="470"/>
            <ac:spMk id="13" creationId="{B5563949-66F0-4586-B6D4-E41082CFDED0}"/>
          </ac:spMkLst>
        </pc:spChg>
        <pc:picChg chg="del">
          <ac:chgData name="Siddarth Joshi" userId="bc4d29ca-e482-4031-a817-c6a7c744f97a" providerId="ADAL" clId="{03563D00-F34E-429B-9B0C-1582C3D1EFD3}" dt="2022-02-06T10:44:48.082" v="708" actId="478"/>
          <ac:picMkLst>
            <pc:docMk/>
            <pc:sldMk cId="1039730796" sldId="470"/>
            <ac:picMk id="4098" creationId="{05CF44F5-3A86-4BA1-B8A6-8DCEC3C66C3E}"/>
          </ac:picMkLst>
        </pc:picChg>
        <pc:picChg chg="del">
          <ac:chgData name="Siddarth Joshi" userId="bc4d29ca-e482-4031-a817-c6a7c744f97a" providerId="ADAL" clId="{03563D00-F34E-429B-9B0C-1582C3D1EFD3}" dt="2022-02-06T10:44:48.949" v="709" actId="478"/>
          <ac:picMkLst>
            <pc:docMk/>
            <pc:sldMk cId="1039730796" sldId="470"/>
            <ac:picMk id="4100" creationId="{FCD139CC-384C-40C1-A2A1-01869AD9E1AF}"/>
          </ac:picMkLst>
        </pc:picChg>
        <pc:picChg chg="del">
          <ac:chgData name="Siddarth Joshi" userId="bc4d29ca-e482-4031-a817-c6a7c744f97a" providerId="ADAL" clId="{03563D00-F34E-429B-9B0C-1582C3D1EFD3}" dt="2022-02-06T10:44:44.444" v="706" actId="478"/>
          <ac:picMkLst>
            <pc:docMk/>
            <pc:sldMk cId="1039730796" sldId="470"/>
            <ac:picMk id="4102" creationId="{7AFE4CD4-51A8-4EE9-B961-4E43B2212495}"/>
          </ac:picMkLst>
        </pc:picChg>
        <pc:picChg chg="add mod">
          <ac:chgData name="Siddarth Joshi" userId="bc4d29ca-e482-4031-a817-c6a7c744f97a" providerId="ADAL" clId="{03563D00-F34E-429B-9B0C-1582C3D1EFD3}" dt="2022-02-06T10:44:57.831" v="713" actId="1076"/>
          <ac:picMkLst>
            <pc:docMk/>
            <pc:sldMk cId="1039730796" sldId="470"/>
            <ac:picMk id="5122" creationId="{0DAE1C3B-D8D8-44BB-81E2-F9C91BC38CC5}"/>
          </ac:picMkLst>
        </pc:picChg>
        <pc:picChg chg="add mod">
          <ac:chgData name="Siddarth Joshi" userId="bc4d29ca-e482-4031-a817-c6a7c744f97a" providerId="ADAL" clId="{03563D00-F34E-429B-9B0C-1582C3D1EFD3}" dt="2022-02-06T10:53:42.374" v="886" actId="1076"/>
          <ac:picMkLst>
            <pc:docMk/>
            <pc:sldMk cId="1039730796" sldId="470"/>
            <ac:picMk id="5124" creationId="{D8450486-2DCB-4577-83B8-E6C74FE8C2A5}"/>
          </ac:picMkLst>
        </pc:picChg>
      </pc:sldChg>
      <pc:sldChg chg="addSp delSp modSp add mod">
        <pc:chgData name="Siddarth Joshi" userId="bc4d29ca-e482-4031-a817-c6a7c744f97a" providerId="ADAL" clId="{03563D00-F34E-429B-9B0C-1582C3D1EFD3}" dt="2022-02-06T11:06:06.459" v="1230" actId="14100"/>
        <pc:sldMkLst>
          <pc:docMk/>
          <pc:sldMk cId="1175641448" sldId="471"/>
        </pc:sldMkLst>
        <pc:spChg chg="add mod">
          <ac:chgData name="Siddarth Joshi" userId="bc4d29ca-e482-4031-a817-c6a7c744f97a" providerId="ADAL" clId="{03563D00-F34E-429B-9B0C-1582C3D1EFD3}" dt="2022-02-06T10:58:26.002" v="924" actId="1076"/>
          <ac:spMkLst>
            <pc:docMk/>
            <pc:sldMk cId="1175641448" sldId="471"/>
            <ac:spMk id="9" creationId="{88FE690A-B0CC-4EBA-B0CD-7F66D7ECEB10}"/>
          </ac:spMkLst>
        </pc:spChg>
        <pc:spChg chg="del">
          <ac:chgData name="Siddarth Joshi" userId="bc4d29ca-e482-4031-a817-c6a7c744f97a" providerId="ADAL" clId="{03563D00-F34E-429B-9B0C-1582C3D1EFD3}" dt="2022-02-06T10:59:40.874" v="1034" actId="478"/>
          <ac:spMkLst>
            <pc:docMk/>
            <pc:sldMk cId="1175641448" sldId="471"/>
            <ac:spMk id="12" creationId="{6A2B3329-EB6D-4B93-9DAA-C299C5C589D8}"/>
          </ac:spMkLst>
        </pc:spChg>
        <pc:spChg chg="mod">
          <ac:chgData name="Siddarth Joshi" userId="bc4d29ca-e482-4031-a817-c6a7c744f97a" providerId="ADAL" clId="{03563D00-F34E-429B-9B0C-1582C3D1EFD3}" dt="2022-02-06T10:55:08.942" v="912" actId="20577"/>
          <ac:spMkLst>
            <pc:docMk/>
            <pc:sldMk cId="1175641448" sldId="471"/>
            <ac:spMk id="13" creationId="{B5563949-66F0-4586-B6D4-E41082CFDED0}"/>
          </ac:spMkLst>
        </pc:spChg>
        <pc:spChg chg="add mod">
          <ac:chgData name="Siddarth Joshi" userId="bc4d29ca-e482-4031-a817-c6a7c744f97a" providerId="ADAL" clId="{03563D00-F34E-429B-9B0C-1582C3D1EFD3}" dt="2022-02-06T11:03:17.405" v="1226" actId="1076"/>
          <ac:spMkLst>
            <pc:docMk/>
            <pc:sldMk cId="1175641448" sldId="471"/>
            <ac:spMk id="15" creationId="{B434BE7E-7DB3-4219-A78A-9E6D4FB6114C}"/>
          </ac:spMkLst>
        </pc:spChg>
        <pc:graphicFrameChg chg="add mod modGraphic">
          <ac:chgData name="Siddarth Joshi" userId="bc4d29ca-e482-4031-a817-c6a7c744f97a" providerId="ADAL" clId="{03563D00-F34E-429B-9B0C-1582C3D1EFD3}" dt="2022-02-06T11:02:26.024" v="1216" actId="20577"/>
          <ac:graphicFrameMkLst>
            <pc:docMk/>
            <pc:sldMk cId="1175641448" sldId="471"/>
            <ac:graphicFrameMk id="16" creationId="{D00A78C3-2D6B-4EDE-8A35-C66436CEB617}"/>
          </ac:graphicFrameMkLst>
        </pc:graphicFrameChg>
        <pc:picChg chg="add mod">
          <ac:chgData name="Siddarth Joshi" userId="bc4d29ca-e482-4031-a817-c6a7c744f97a" providerId="ADAL" clId="{03563D00-F34E-429B-9B0C-1582C3D1EFD3}" dt="2022-02-06T10:58:20.615" v="923" actId="1076"/>
          <ac:picMkLst>
            <pc:docMk/>
            <pc:sldMk cId="1175641448" sldId="471"/>
            <ac:picMk id="4" creationId="{A42E247D-59C3-4CB6-955F-371C91EB7C29}"/>
          </ac:picMkLst>
        </pc:picChg>
        <pc:picChg chg="del">
          <ac:chgData name="Siddarth Joshi" userId="bc4d29ca-e482-4031-a817-c6a7c744f97a" providerId="ADAL" clId="{03563D00-F34E-429B-9B0C-1582C3D1EFD3}" dt="2022-02-06T10:55:00.858" v="889" actId="478"/>
          <ac:picMkLst>
            <pc:docMk/>
            <pc:sldMk cId="1175641448" sldId="471"/>
            <ac:picMk id="5122" creationId="{0DAE1C3B-D8D8-44BB-81E2-F9C91BC38CC5}"/>
          </ac:picMkLst>
        </pc:picChg>
        <pc:picChg chg="del">
          <ac:chgData name="Siddarth Joshi" userId="bc4d29ca-e482-4031-a817-c6a7c744f97a" providerId="ADAL" clId="{03563D00-F34E-429B-9B0C-1582C3D1EFD3}" dt="2022-02-06T10:54:59.416" v="888" actId="478"/>
          <ac:picMkLst>
            <pc:docMk/>
            <pc:sldMk cId="1175641448" sldId="471"/>
            <ac:picMk id="5124" creationId="{D8450486-2DCB-4577-83B8-E6C74FE8C2A5}"/>
          </ac:picMkLst>
        </pc:picChg>
        <pc:picChg chg="add mod">
          <ac:chgData name="Siddarth Joshi" userId="bc4d29ca-e482-4031-a817-c6a7c744f97a" providerId="ADAL" clId="{03563D00-F34E-429B-9B0C-1582C3D1EFD3}" dt="2022-02-06T11:03:13.802" v="1225" actId="1076"/>
          <ac:picMkLst>
            <pc:docMk/>
            <pc:sldMk cId="1175641448" sldId="471"/>
            <ac:picMk id="6146" creationId="{2C6ED7C6-1FFF-4239-AF26-8267B9F19071}"/>
          </ac:picMkLst>
        </pc:picChg>
        <pc:picChg chg="add mod">
          <ac:chgData name="Siddarth Joshi" userId="bc4d29ca-e482-4031-a817-c6a7c744f97a" providerId="ADAL" clId="{03563D00-F34E-429B-9B0C-1582C3D1EFD3}" dt="2022-02-06T11:06:06.459" v="1230" actId="14100"/>
          <ac:picMkLst>
            <pc:docMk/>
            <pc:sldMk cId="1175641448" sldId="471"/>
            <ac:picMk id="6148" creationId="{395CE1E0-2ED4-49CC-A594-969B274F831A}"/>
          </ac:picMkLst>
        </pc:picChg>
      </pc:sldChg>
      <pc:sldChg chg="addSp delSp modSp add mod">
        <pc:chgData name="Siddarth Joshi" userId="bc4d29ca-e482-4031-a817-c6a7c744f97a" providerId="ADAL" clId="{03563D00-F34E-429B-9B0C-1582C3D1EFD3}" dt="2022-02-06T15:41:13.847" v="1291" actId="1076"/>
        <pc:sldMkLst>
          <pc:docMk/>
          <pc:sldMk cId="1559725675" sldId="472"/>
        </pc:sldMkLst>
        <pc:spChg chg="del">
          <ac:chgData name="Siddarth Joshi" userId="bc4d29ca-e482-4031-a817-c6a7c744f97a" providerId="ADAL" clId="{03563D00-F34E-429B-9B0C-1582C3D1EFD3}" dt="2022-02-06T15:38:50.028" v="1280" actId="478"/>
          <ac:spMkLst>
            <pc:docMk/>
            <pc:sldMk cId="1559725675" sldId="472"/>
            <ac:spMk id="9" creationId="{88FE690A-B0CC-4EBA-B0CD-7F66D7ECEB10}"/>
          </ac:spMkLst>
        </pc:spChg>
        <pc:spChg chg="add del">
          <ac:chgData name="Siddarth Joshi" userId="bc4d29ca-e482-4031-a817-c6a7c744f97a" providerId="ADAL" clId="{03563D00-F34E-429B-9B0C-1582C3D1EFD3}" dt="2022-02-06T15:35:51.531" v="1247" actId="22"/>
          <ac:spMkLst>
            <pc:docMk/>
            <pc:sldMk cId="1559725675" sldId="472"/>
            <ac:spMk id="12" creationId="{9353198F-D135-49A4-B836-3E37F485B6F6}"/>
          </ac:spMkLst>
        </pc:spChg>
        <pc:spChg chg="mod">
          <ac:chgData name="Siddarth Joshi" userId="bc4d29ca-e482-4031-a817-c6a7c744f97a" providerId="ADAL" clId="{03563D00-F34E-429B-9B0C-1582C3D1EFD3}" dt="2022-02-06T15:33:54.326" v="1244" actId="20577"/>
          <ac:spMkLst>
            <pc:docMk/>
            <pc:sldMk cId="1559725675" sldId="472"/>
            <ac:spMk id="13" creationId="{B5563949-66F0-4586-B6D4-E41082CFDED0}"/>
          </ac:spMkLst>
        </pc:spChg>
        <pc:spChg chg="del">
          <ac:chgData name="Siddarth Joshi" userId="bc4d29ca-e482-4031-a817-c6a7c744f97a" providerId="ADAL" clId="{03563D00-F34E-429B-9B0C-1582C3D1EFD3}" dt="2022-02-06T15:38:52.671" v="1281" actId="478"/>
          <ac:spMkLst>
            <pc:docMk/>
            <pc:sldMk cId="1559725675" sldId="472"/>
            <ac:spMk id="15" creationId="{B434BE7E-7DB3-4219-A78A-9E6D4FB6114C}"/>
          </ac:spMkLst>
        </pc:spChg>
        <pc:spChg chg="add mod">
          <ac:chgData name="Siddarth Joshi" userId="bc4d29ca-e482-4031-a817-c6a7c744f97a" providerId="ADAL" clId="{03563D00-F34E-429B-9B0C-1582C3D1EFD3}" dt="2022-02-06T15:37:07.170" v="1276" actId="20577"/>
          <ac:spMkLst>
            <pc:docMk/>
            <pc:sldMk cId="1559725675" sldId="472"/>
            <ac:spMk id="17" creationId="{FC0ADDEF-736A-4659-BDB9-7DAFC0B480AC}"/>
          </ac:spMkLst>
        </pc:spChg>
        <pc:graphicFrameChg chg="del">
          <ac:chgData name="Siddarth Joshi" userId="bc4d29ca-e482-4031-a817-c6a7c744f97a" providerId="ADAL" clId="{03563D00-F34E-429B-9B0C-1582C3D1EFD3}" dt="2022-02-06T15:35:49.395" v="1245" actId="478"/>
          <ac:graphicFrameMkLst>
            <pc:docMk/>
            <pc:sldMk cId="1559725675" sldId="472"/>
            <ac:graphicFrameMk id="16" creationId="{D00A78C3-2D6B-4EDE-8A35-C66436CEB617}"/>
          </ac:graphicFrameMkLst>
        </pc:graphicFrameChg>
        <pc:picChg chg="del">
          <ac:chgData name="Siddarth Joshi" userId="bc4d29ca-e482-4031-a817-c6a7c744f97a" providerId="ADAL" clId="{03563D00-F34E-429B-9B0C-1582C3D1EFD3}" dt="2022-02-06T15:38:47.694" v="1279" actId="478"/>
          <ac:picMkLst>
            <pc:docMk/>
            <pc:sldMk cId="1559725675" sldId="472"/>
            <ac:picMk id="4" creationId="{A42E247D-59C3-4CB6-955F-371C91EB7C29}"/>
          </ac:picMkLst>
        </pc:picChg>
        <pc:picChg chg="add mod">
          <ac:chgData name="Siddarth Joshi" userId="bc4d29ca-e482-4031-a817-c6a7c744f97a" providerId="ADAL" clId="{03563D00-F34E-429B-9B0C-1582C3D1EFD3}" dt="2022-02-06T15:41:01.401" v="1289" actId="1076"/>
          <ac:picMkLst>
            <pc:docMk/>
            <pc:sldMk cId="1559725675" sldId="472"/>
            <ac:picMk id="6" creationId="{7C0DACEF-A666-4350-86C7-1B857612B1E0}"/>
          </ac:picMkLst>
        </pc:picChg>
        <pc:picChg chg="add mod">
          <ac:chgData name="Siddarth Joshi" userId="bc4d29ca-e482-4031-a817-c6a7c744f97a" providerId="ADAL" clId="{03563D00-F34E-429B-9B0C-1582C3D1EFD3}" dt="2022-02-06T15:41:13.847" v="1291" actId="1076"/>
          <ac:picMkLst>
            <pc:docMk/>
            <pc:sldMk cId="1559725675" sldId="472"/>
            <ac:picMk id="1026" creationId="{056A4B2D-5D1D-412E-9B4C-E7122D20EF9F}"/>
          </ac:picMkLst>
        </pc:picChg>
        <pc:picChg chg="del">
          <ac:chgData name="Siddarth Joshi" userId="bc4d29ca-e482-4031-a817-c6a7c744f97a" providerId="ADAL" clId="{03563D00-F34E-429B-9B0C-1582C3D1EFD3}" dt="2022-02-06T15:38:46.641" v="1278" actId="478"/>
          <ac:picMkLst>
            <pc:docMk/>
            <pc:sldMk cId="1559725675" sldId="472"/>
            <ac:picMk id="6146" creationId="{2C6ED7C6-1FFF-4239-AF26-8267B9F19071}"/>
          </ac:picMkLst>
        </pc:picChg>
        <pc:picChg chg="del">
          <ac:chgData name="Siddarth Joshi" userId="bc4d29ca-e482-4031-a817-c6a7c744f97a" providerId="ADAL" clId="{03563D00-F34E-429B-9B0C-1582C3D1EFD3}" dt="2022-02-06T15:38:45.683" v="1277" actId="478"/>
          <ac:picMkLst>
            <pc:docMk/>
            <pc:sldMk cId="1559725675" sldId="472"/>
            <ac:picMk id="6148" creationId="{395CE1E0-2ED4-49CC-A594-969B274F831A}"/>
          </ac:picMkLst>
        </pc:picChg>
      </pc:sldChg>
      <pc:sldChg chg="addSp delSp modSp add mod">
        <pc:chgData name="Siddarth Joshi" userId="bc4d29ca-e482-4031-a817-c6a7c744f97a" providerId="ADAL" clId="{03563D00-F34E-429B-9B0C-1582C3D1EFD3}" dt="2022-02-06T15:48:40.620" v="1426" actId="20577"/>
        <pc:sldMkLst>
          <pc:docMk/>
          <pc:sldMk cId="2855382107" sldId="473"/>
        </pc:sldMkLst>
        <pc:spChg chg="add mod">
          <ac:chgData name="Siddarth Joshi" userId="bc4d29ca-e482-4031-a817-c6a7c744f97a" providerId="ADAL" clId="{03563D00-F34E-429B-9B0C-1582C3D1EFD3}" dt="2022-02-06T15:45:04.764" v="1306" actId="2085"/>
          <ac:spMkLst>
            <pc:docMk/>
            <pc:sldMk cId="2855382107" sldId="473"/>
            <ac:spMk id="2" creationId="{5E29497A-9DC2-48F7-B970-D6C7910DEEE8}"/>
          </ac:spMkLst>
        </pc:spChg>
        <pc:spChg chg="add mod">
          <ac:chgData name="Siddarth Joshi" userId="bc4d29ca-e482-4031-a817-c6a7c744f97a" providerId="ADAL" clId="{03563D00-F34E-429B-9B0C-1582C3D1EFD3}" dt="2022-02-06T15:48:40.620" v="1426" actId="20577"/>
          <ac:spMkLst>
            <pc:docMk/>
            <pc:sldMk cId="2855382107" sldId="473"/>
            <ac:spMk id="12" creationId="{78251D29-0870-4D56-8FAB-3BE33B2AA7F0}"/>
          </ac:spMkLst>
        </pc:spChg>
        <pc:spChg chg="del">
          <ac:chgData name="Siddarth Joshi" userId="bc4d29ca-e482-4031-a817-c6a7c744f97a" providerId="ADAL" clId="{03563D00-F34E-429B-9B0C-1582C3D1EFD3}" dt="2022-02-06T15:43:08.091" v="1298" actId="478"/>
          <ac:spMkLst>
            <pc:docMk/>
            <pc:sldMk cId="2855382107" sldId="473"/>
            <ac:spMk id="17" creationId="{FC0ADDEF-736A-4659-BDB9-7DAFC0B480AC}"/>
          </ac:spMkLst>
        </pc:spChg>
        <pc:picChg chg="del">
          <ac:chgData name="Siddarth Joshi" userId="bc4d29ca-e482-4031-a817-c6a7c744f97a" providerId="ADAL" clId="{03563D00-F34E-429B-9B0C-1582C3D1EFD3}" dt="2022-02-06T15:42:54.159" v="1293" actId="478"/>
          <ac:picMkLst>
            <pc:docMk/>
            <pc:sldMk cId="2855382107" sldId="473"/>
            <ac:picMk id="6" creationId="{7C0DACEF-A666-4350-86C7-1B857612B1E0}"/>
          </ac:picMkLst>
        </pc:picChg>
        <pc:picChg chg="del">
          <ac:chgData name="Siddarth Joshi" userId="bc4d29ca-e482-4031-a817-c6a7c744f97a" providerId="ADAL" clId="{03563D00-F34E-429B-9B0C-1582C3D1EFD3}" dt="2022-02-06T15:42:55.180" v="1294" actId="478"/>
          <ac:picMkLst>
            <pc:docMk/>
            <pc:sldMk cId="2855382107" sldId="473"/>
            <ac:picMk id="1026" creationId="{056A4B2D-5D1D-412E-9B4C-E7122D20EF9F}"/>
          </ac:picMkLst>
        </pc:picChg>
        <pc:picChg chg="add mod">
          <ac:chgData name="Siddarth Joshi" userId="bc4d29ca-e482-4031-a817-c6a7c744f97a" providerId="ADAL" clId="{03563D00-F34E-429B-9B0C-1582C3D1EFD3}" dt="2022-02-06T15:43:06.041" v="1297" actId="1076"/>
          <ac:picMkLst>
            <pc:docMk/>
            <pc:sldMk cId="2855382107" sldId="473"/>
            <ac:picMk id="2050" creationId="{E7FD9462-9A6A-4193-9E93-D826DD34978B}"/>
          </ac:picMkLst>
        </pc:picChg>
        <pc:picChg chg="add mod">
          <ac:chgData name="Siddarth Joshi" userId="bc4d29ca-e482-4031-a817-c6a7c744f97a" providerId="ADAL" clId="{03563D00-F34E-429B-9B0C-1582C3D1EFD3}" dt="2022-02-06T15:44:39.359" v="1303" actId="1076"/>
          <ac:picMkLst>
            <pc:docMk/>
            <pc:sldMk cId="2855382107" sldId="473"/>
            <ac:picMk id="2052" creationId="{2CEAD173-CF02-4A1A-A89C-05919BAC52ED}"/>
          </ac:picMkLst>
        </pc:picChg>
      </pc:sldChg>
      <pc:sldChg chg="addSp delSp modSp add mod">
        <pc:chgData name="Siddarth Joshi" userId="bc4d29ca-e482-4031-a817-c6a7c744f97a" providerId="ADAL" clId="{03563D00-F34E-429B-9B0C-1582C3D1EFD3}" dt="2022-02-06T18:20:47.720" v="4677" actId="20577"/>
        <pc:sldMkLst>
          <pc:docMk/>
          <pc:sldMk cId="1031675720" sldId="474"/>
        </pc:sldMkLst>
        <pc:spChg chg="del">
          <ac:chgData name="Siddarth Joshi" userId="bc4d29ca-e482-4031-a817-c6a7c744f97a" providerId="ADAL" clId="{03563D00-F34E-429B-9B0C-1582C3D1EFD3}" dt="2022-02-06T17:02:12.791" v="3018" actId="478"/>
          <ac:spMkLst>
            <pc:docMk/>
            <pc:sldMk cId="1031675720" sldId="474"/>
            <ac:spMk id="3" creationId="{91462327-959B-4188-8ACB-FE2145AAE1A5}"/>
          </ac:spMkLst>
        </pc:spChg>
        <pc:spChg chg="add mod">
          <ac:chgData name="Siddarth Joshi" userId="bc4d29ca-e482-4031-a817-c6a7c744f97a" providerId="ADAL" clId="{03563D00-F34E-429B-9B0C-1582C3D1EFD3}" dt="2022-02-06T17:07:20.689" v="3294" actId="20577"/>
          <ac:spMkLst>
            <pc:docMk/>
            <pc:sldMk cId="1031675720" sldId="474"/>
            <ac:spMk id="8" creationId="{8CA6E971-6D2B-49A6-9C80-E4CA0CF68833}"/>
          </ac:spMkLst>
        </pc:spChg>
        <pc:spChg chg="mod">
          <ac:chgData name="Siddarth Joshi" userId="bc4d29ca-e482-4031-a817-c6a7c744f97a" providerId="ADAL" clId="{03563D00-F34E-429B-9B0C-1582C3D1EFD3}" dt="2022-02-06T17:55:16.039" v="3851" actId="20577"/>
          <ac:spMkLst>
            <pc:docMk/>
            <pc:sldMk cId="1031675720" sldId="474"/>
            <ac:spMk id="9" creationId="{2A4696D2-4851-4278-9FA3-687B7D2E7FFB}"/>
          </ac:spMkLst>
        </pc:spChg>
        <pc:spChg chg="add mod">
          <ac:chgData name="Siddarth Joshi" userId="bc4d29ca-e482-4031-a817-c6a7c744f97a" providerId="ADAL" clId="{03563D00-F34E-429B-9B0C-1582C3D1EFD3}" dt="2022-02-06T18:01:03.733" v="4037" actId="20577"/>
          <ac:spMkLst>
            <pc:docMk/>
            <pc:sldMk cId="1031675720" sldId="474"/>
            <ac:spMk id="10" creationId="{93C1DD26-73D1-4973-B463-6D9F06892575}"/>
          </ac:spMkLst>
        </pc:spChg>
        <pc:spChg chg="add mod">
          <ac:chgData name="Siddarth Joshi" userId="bc4d29ca-e482-4031-a817-c6a7c744f97a" providerId="ADAL" clId="{03563D00-F34E-429B-9B0C-1582C3D1EFD3}" dt="2022-02-06T18:20:47.720" v="4677" actId="20577"/>
          <ac:spMkLst>
            <pc:docMk/>
            <pc:sldMk cId="1031675720" sldId="474"/>
            <ac:spMk id="11" creationId="{893061A5-CEA8-4442-BEBA-9DCB6C609A10}"/>
          </ac:spMkLst>
        </pc:spChg>
        <pc:spChg chg="add del mod">
          <ac:chgData name="Siddarth Joshi" userId="bc4d29ca-e482-4031-a817-c6a7c744f97a" providerId="ADAL" clId="{03563D00-F34E-429B-9B0C-1582C3D1EFD3}" dt="2022-02-06T16:54:18.460" v="2771" actId="478"/>
          <ac:spMkLst>
            <pc:docMk/>
            <pc:sldMk cId="1031675720" sldId="474"/>
            <ac:spMk id="12" creationId="{D2294140-15E4-43AD-B928-63812F3E3394}"/>
          </ac:spMkLst>
        </pc:spChg>
        <pc:spChg chg="add mod">
          <ac:chgData name="Siddarth Joshi" userId="bc4d29ca-e482-4031-a817-c6a7c744f97a" providerId="ADAL" clId="{03563D00-F34E-429B-9B0C-1582C3D1EFD3}" dt="2022-02-06T17:02:28.042" v="3020" actId="1076"/>
          <ac:spMkLst>
            <pc:docMk/>
            <pc:sldMk cId="1031675720" sldId="474"/>
            <ac:spMk id="13" creationId="{A62D0131-BBCC-4F74-BDD3-FE03AECF4A9D}"/>
          </ac:spMkLst>
        </pc:spChg>
        <pc:spChg chg="add mod">
          <ac:chgData name="Siddarth Joshi" userId="bc4d29ca-e482-4031-a817-c6a7c744f97a" providerId="ADAL" clId="{03563D00-F34E-429B-9B0C-1582C3D1EFD3}" dt="2022-02-06T17:05:38.512" v="3266" actId="20577"/>
          <ac:spMkLst>
            <pc:docMk/>
            <pc:sldMk cId="1031675720" sldId="474"/>
            <ac:spMk id="14" creationId="{90DBDFE9-9B2F-40E6-8FFD-14827CF26849}"/>
          </ac:spMkLst>
        </pc:spChg>
        <pc:spChg chg="mod">
          <ac:chgData name="Siddarth Joshi" userId="bc4d29ca-e482-4031-a817-c6a7c744f97a" providerId="ADAL" clId="{03563D00-F34E-429B-9B0C-1582C3D1EFD3}" dt="2022-02-06T16:21:40.003" v="1451" actId="20577"/>
          <ac:spMkLst>
            <pc:docMk/>
            <pc:sldMk cId="1031675720" sldId="474"/>
            <ac:spMk id="21" creationId="{90066489-6932-4DDD-B2D4-F199B3A3E579}"/>
          </ac:spMkLst>
        </pc:spChg>
      </pc:sldChg>
      <pc:sldChg chg="addSp delSp modSp add del mod">
        <pc:chgData name="Siddarth Joshi" userId="bc4d29ca-e482-4031-a817-c6a7c744f97a" providerId="ADAL" clId="{03563D00-F34E-429B-9B0C-1582C3D1EFD3}" dt="2022-02-06T18:04:46.424" v="4212" actId="2696"/>
        <pc:sldMkLst>
          <pc:docMk/>
          <pc:sldMk cId="1069223402" sldId="475"/>
        </pc:sldMkLst>
        <pc:spChg chg="del mod">
          <ac:chgData name="Siddarth Joshi" userId="bc4d29ca-e482-4031-a817-c6a7c744f97a" providerId="ADAL" clId="{03563D00-F34E-429B-9B0C-1582C3D1EFD3}" dt="2022-02-06T16:53:28.198" v="2682" actId="478"/>
          <ac:spMkLst>
            <pc:docMk/>
            <pc:sldMk cId="1069223402" sldId="475"/>
            <ac:spMk id="3" creationId="{91462327-959B-4188-8ACB-FE2145AAE1A5}"/>
          </ac:spMkLst>
        </pc:spChg>
        <pc:spChg chg="del">
          <ac:chgData name="Siddarth Joshi" userId="bc4d29ca-e482-4031-a817-c6a7c744f97a" providerId="ADAL" clId="{03563D00-F34E-429B-9B0C-1582C3D1EFD3}" dt="2022-02-06T16:42:47.393" v="2183" actId="478"/>
          <ac:spMkLst>
            <pc:docMk/>
            <pc:sldMk cId="1069223402" sldId="475"/>
            <ac:spMk id="8" creationId="{8CA6E971-6D2B-49A6-9C80-E4CA0CF68833}"/>
          </ac:spMkLst>
        </pc:spChg>
        <pc:spChg chg="mod">
          <ac:chgData name="Siddarth Joshi" userId="bc4d29ca-e482-4031-a817-c6a7c744f97a" providerId="ADAL" clId="{03563D00-F34E-429B-9B0C-1582C3D1EFD3}" dt="2022-02-06T16:53:11.653" v="2679" actId="20577"/>
          <ac:spMkLst>
            <pc:docMk/>
            <pc:sldMk cId="1069223402" sldId="475"/>
            <ac:spMk id="9" creationId="{2A4696D2-4851-4278-9FA3-687B7D2E7FFB}"/>
          </ac:spMkLst>
        </pc:spChg>
        <pc:spChg chg="del mod">
          <ac:chgData name="Siddarth Joshi" userId="bc4d29ca-e482-4031-a817-c6a7c744f97a" providerId="ADAL" clId="{03563D00-F34E-429B-9B0C-1582C3D1EFD3}" dt="2022-02-06T16:42:50.990" v="2185" actId="478"/>
          <ac:spMkLst>
            <pc:docMk/>
            <pc:sldMk cId="1069223402" sldId="475"/>
            <ac:spMk id="10" creationId="{93C1DD26-73D1-4973-B463-6D9F06892575}"/>
          </ac:spMkLst>
        </pc:spChg>
        <pc:spChg chg="del">
          <ac:chgData name="Siddarth Joshi" userId="bc4d29ca-e482-4031-a817-c6a7c744f97a" providerId="ADAL" clId="{03563D00-F34E-429B-9B0C-1582C3D1EFD3}" dt="2022-02-06T16:42:52.609" v="2186" actId="478"/>
          <ac:spMkLst>
            <pc:docMk/>
            <pc:sldMk cId="1069223402" sldId="475"/>
            <ac:spMk id="11" creationId="{893061A5-CEA8-4442-BEBA-9DCB6C609A10}"/>
          </ac:spMkLst>
        </pc:spChg>
        <pc:spChg chg="add mod">
          <ac:chgData name="Siddarth Joshi" userId="bc4d29ca-e482-4031-a817-c6a7c744f97a" providerId="ADAL" clId="{03563D00-F34E-429B-9B0C-1582C3D1EFD3}" dt="2022-02-06T16:53:18.609" v="2681" actId="1076"/>
          <ac:spMkLst>
            <pc:docMk/>
            <pc:sldMk cId="1069223402" sldId="475"/>
            <ac:spMk id="12" creationId="{2AF1CAE7-70D1-4A35-A173-7B66C9FBB56B}"/>
          </ac:spMkLst>
        </pc:spChg>
        <pc:spChg chg="add mod">
          <ac:chgData name="Siddarth Joshi" userId="bc4d29ca-e482-4031-a817-c6a7c744f97a" providerId="ADAL" clId="{03563D00-F34E-429B-9B0C-1582C3D1EFD3}" dt="2022-02-06T16:56:53.705" v="2852" actId="1076"/>
          <ac:spMkLst>
            <pc:docMk/>
            <pc:sldMk cId="1069223402" sldId="475"/>
            <ac:spMk id="13" creationId="{D259D2F0-AABC-49C9-A26C-F8450E852DA5}"/>
          </ac:spMkLst>
        </pc:spChg>
        <pc:spChg chg="add mod">
          <ac:chgData name="Siddarth Joshi" userId="bc4d29ca-e482-4031-a817-c6a7c744f97a" providerId="ADAL" clId="{03563D00-F34E-429B-9B0C-1582C3D1EFD3}" dt="2022-02-06T16:59:13.179" v="2962" actId="20577"/>
          <ac:spMkLst>
            <pc:docMk/>
            <pc:sldMk cId="1069223402" sldId="475"/>
            <ac:spMk id="14" creationId="{72324F26-A102-4884-B0A1-C4C56569B441}"/>
          </ac:spMkLst>
        </pc:spChg>
      </pc:sldChg>
      <pc:sldChg chg="addSp delSp modSp add mod">
        <pc:chgData name="Siddarth Joshi" userId="bc4d29ca-e482-4031-a817-c6a7c744f97a" providerId="ADAL" clId="{03563D00-F34E-429B-9B0C-1582C3D1EFD3}" dt="2022-02-06T18:10:59.406" v="4484" actId="1076"/>
        <pc:sldMkLst>
          <pc:docMk/>
          <pc:sldMk cId="2693733236" sldId="476"/>
        </pc:sldMkLst>
        <pc:spChg chg="add mod">
          <ac:chgData name="Siddarth Joshi" userId="bc4d29ca-e482-4031-a817-c6a7c744f97a" providerId="ADAL" clId="{03563D00-F34E-429B-9B0C-1582C3D1EFD3}" dt="2022-02-06T18:10:01.106" v="4470" actId="1582"/>
          <ac:spMkLst>
            <pc:docMk/>
            <pc:sldMk cId="2693733236" sldId="476"/>
            <ac:spMk id="7" creationId="{5F3E974A-0BDC-4C56-9FAE-4B83319E94C4}"/>
          </ac:spMkLst>
        </pc:spChg>
        <pc:spChg chg="mod">
          <ac:chgData name="Siddarth Joshi" userId="bc4d29ca-e482-4031-a817-c6a7c744f97a" providerId="ADAL" clId="{03563D00-F34E-429B-9B0C-1582C3D1EFD3}" dt="2022-02-06T18:04:35.637" v="4211" actId="20577"/>
          <ac:spMkLst>
            <pc:docMk/>
            <pc:sldMk cId="2693733236" sldId="476"/>
            <ac:spMk id="9" creationId="{2A4696D2-4851-4278-9FA3-687B7D2E7FFB}"/>
          </ac:spMkLst>
        </pc:spChg>
        <pc:spChg chg="add mod">
          <ac:chgData name="Siddarth Joshi" userId="bc4d29ca-e482-4031-a817-c6a7c744f97a" providerId="ADAL" clId="{03563D00-F34E-429B-9B0C-1582C3D1EFD3}" dt="2022-02-06T17:12:09.533" v="3624" actId="1076"/>
          <ac:spMkLst>
            <pc:docMk/>
            <pc:sldMk cId="2693733236" sldId="476"/>
            <ac:spMk id="10" creationId="{DDA7550E-CA81-4EF9-99C7-D65565FA49C2}"/>
          </ac:spMkLst>
        </pc:spChg>
        <pc:spChg chg="add del mod">
          <ac:chgData name="Siddarth Joshi" userId="bc4d29ca-e482-4031-a817-c6a7c744f97a" providerId="ADAL" clId="{03563D00-F34E-429B-9B0C-1582C3D1EFD3}" dt="2022-02-06T17:55:33.252" v="3856" actId="478"/>
          <ac:spMkLst>
            <pc:docMk/>
            <pc:sldMk cId="2693733236" sldId="476"/>
            <ac:spMk id="11" creationId="{35716ECB-A6D5-43BF-A2F1-FC89E3E88EEA}"/>
          </ac:spMkLst>
        </pc:spChg>
        <pc:spChg chg="del">
          <ac:chgData name="Siddarth Joshi" userId="bc4d29ca-e482-4031-a817-c6a7c744f97a" providerId="ADAL" clId="{03563D00-F34E-429B-9B0C-1582C3D1EFD3}" dt="2022-02-06T17:00:14.801" v="3000" actId="478"/>
          <ac:spMkLst>
            <pc:docMk/>
            <pc:sldMk cId="2693733236" sldId="476"/>
            <ac:spMk id="12" creationId="{2AF1CAE7-70D1-4A35-A173-7B66C9FBB56B}"/>
          </ac:spMkLst>
        </pc:spChg>
        <pc:spChg chg="del">
          <ac:chgData name="Siddarth Joshi" userId="bc4d29ca-e482-4031-a817-c6a7c744f97a" providerId="ADAL" clId="{03563D00-F34E-429B-9B0C-1582C3D1EFD3}" dt="2022-02-06T17:00:16.832" v="3001" actId="478"/>
          <ac:spMkLst>
            <pc:docMk/>
            <pc:sldMk cId="2693733236" sldId="476"/>
            <ac:spMk id="13" creationId="{D259D2F0-AABC-49C9-A26C-F8450E852DA5}"/>
          </ac:spMkLst>
        </pc:spChg>
        <pc:spChg chg="del">
          <ac:chgData name="Siddarth Joshi" userId="bc4d29ca-e482-4031-a817-c6a7c744f97a" providerId="ADAL" clId="{03563D00-F34E-429B-9B0C-1582C3D1EFD3}" dt="2022-02-06T17:13:21.789" v="3656" actId="478"/>
          <ac:spMkLst>
            <pc:docMk/>
            <pc:sldMk cId="2693733236" sldId="476"/>
            <ac:spMk id="14" creationId="{72324F26-A102-4884-B0A1-C4C56569B441}"/>
          </ac:spMkLst>
        </pc:spChg>
        <pc:spChg chg="add mod">
          <ac:chgData name="Siddarth Joshi" userId="bc4d29ca-e482-4031-a817-c6a7c744f97a" providerId="ADAL" clId="{03563D00-F34E-429B-9B0C-1582C3D1EFD3}" dt="2022-02-06T18:10:09.739" v="4472" actId="1076"/>
          <ac:spMkLst>
            <pc:docMk/>
            <pc:sldMk cId="2693733236" sldId="476"/>
            <ac:spMk id="18" creationId="{6EDDEA70-09F0-4E59-9F13-8880AAEDD180}"/>
          </ac:spMkLst>
        </pc:spChg>
        <pc:spChg chg="add mod">
          <ac:chgData name="Siddarth Joshi" userId="bc4d29ca-e482-4031-a817-c6a7c744f97a" providerId="ADAL" clId="{03563D00-F34E-429B-9B0C-1582C3D1EFD3}" dt="2022-02-06T18:10:20.378" v="4474" actId="1076"/>
          <ac:spMkLst>
            <pc:docMk/>
            <pc:sldMk cId="2693733236" sldId="476"/>
            <ac:spMk id="23" creationId="{A44F207B-1E54-4D24-A440-53BFEF99822D}"/>
          </ac:spMkLst>
        </pc:spChg>
        <pc:spChg chg="add mod">
          <ac:chgData name="Siddarth Joshi" userId="bc4d29ca-e482-4031-a817-c6a7c744f97a" providerId="ADAL" clId="{03563D00-F34E-429B-9B0C-1582C3D1EFD3}" dt="2022-02-06T18:10:23.699" v="4476" actId="1076"/>
          <ac:spMkLst>
            <pc:docMk/>
            <pc:sldMk cId="2693733236" sldId="476"/>
            <ac:spMk id="25" creationId="{45BAB3EE-8B3E-4344-899F-3464FB1F3BF7}"/>
          </ac:spMkLst>
        </pc:spChg>
        <pc:spChg chg="add mod">
          <ac:chgData name="Siddarth Joshi" userId="bc4d29ca-e482-4031-a817-c6a7c744f97a" providerId="ADAL" clId="{03563D00-F34E-429B-9B0C-1582C3D1EFD3}" dt="2022-02-06T18:10:31.684" v="4478" actId="1076"/>
          <ac:spMkLst>
            <pc:docMk/>
            <pc:sldMk cId="2693733236" sldId="476"/>
            <ac:spMk id="27" creationId="{8859A88A-15FE-4E9F-BB84-8DC8F77A08E2}"/>
          </ac:spMkLst>
        </pc:spChg>
        <pc:spChg chg="add mod">
          <ac:chgData name="Siddarth Joshi" userId="bc4d29ca-e482-4031-a817-c6a7c744f97a" providerId="ADAL" clId="{03563D00-F34E-429B-9B0C-1582C3D1EFD3}" dt="2022-02-06T18:10:39.655" v="4480" actId="1076"/>
          <ac:spMkLst>
            <pc:docMk/>
            <pc:sldMk cId="2693733236" sldId="476"/>
            <ac:spMk id="29" creationId="{4E2910D5-3C0B-47A2-9BB5-F615484F8A61}"/>
          </ac:spMkLst>
        </pc:spChg>
        <pc:spChg chg="add mod">
          <ac:chgData name="Siddarth Joshi" userId="bc4d29ca-e482-4031-a817-c6a7c744f97a" providerId="ADAL" clId="{03563D00-F34E-429B-9B0C-1582C3D1EFD3}" dt="2022-02-06T18:10:48.831" v="4482" actId="1076"/>
          <ac:spMkLst>
            <pc:docMk/>
            <pc:sldMk cId="2693733236" sldId="476"/>
            <ac:spMk id="31" creationId="{F9CB8E61-AA72-4AC9-AB27-BDC1EF668154}"/>
          </ac:spMkLst>
        </pc:spChg>
        <pc:cxnChg chg="add del">
          <ac:chgData name="Siddarth Joshi" userId="bc4d29ca-e482-4031-a817-c6a7c744f97a" providerId="ADAL" clId="{03563D00-F34E-429B-9B0C-1582C3D1EFD3}" dt="2022-02-06T18:09:04.920" v="4461" actId="11529"/>
          <ac:cxnSpMkLst>
            <pc:docMk/>
            <pc:sldMk cId="2693733236" sldId="476"/>
            <ac:cxnSpMk id="4" creationId="{20256A55-82FA-4CFF-8F6C-652C73399FBD}"/>
          </ac:cxnSpMkLst>
        </pc:cxnChg>
        <pc:cxnChg chg="add mod">
          <ac:chgData name="Siddarth Joshi" userId="bc4d29ca-e482-4031-a817-c6a7c744f97a" providerId="ADAL" clId="{03563D00-F34E-429B-9B0C-1582C3D1EFD3}" dt="2022-02-06T18:10:01.106" v="4470" actId="1582"/>
          <ac:cxnSpMkLst>
            <pc:docMk/>
            <pc:sldMk cId="2693733236" sldId="476"/>
            <ac:cxnSpMk id="6" creationId="{B1704823-6107-43D5-A80E-09821D639AD1}"/>
          </ac:cxnSpMkLst>
        </pc:cxnChg>
        <pc:cxnChg chg="add mod">
          <ac:chgData name="Siddarth Joshi" userId="bc4d29ca-e482-4031-a817-c6a7c744f97a" providerId="ADAL" clId="{03563D00-F34E-429B-9B0C-1582C3D1EFD3}" dt="2022-02-06T18:10:09.739" v="4472" actId="1076"/>
          <ac:cxnSpMkLst>
            <pc:docMk/>
            <pc:sldMk cId="2693733236" sldId="476"/>
            <ac:cxnSpMk id="17" creationId="{6E46DD41-D07C-4DF0-B4E1-E92ABFED3180}"/>
          </ac:cxnSpMkLst>
        </pc:cxnChg>
        <pc:cxnChg chg="add mod">
          <ac:chgData name="Siddarth Joshi" userId="bc4d29ca-e482-4031-a817-c6a7c744f97a" providerId="ADAL" clId="{03563D00-F34E-429B-9B0C-1582C3D1EFD3}" dt="2022-02-06T18:10:20.378" v="4474" actId="1076"/>
          <ac:cxnSpMkLst>
            <pc:docMk/>
            <pc:sldMk cId="2693733236" sldId="476"/>
            <ac:cxnSpMk id="19" creationId="{8FFE19E8-A5FB-4086-B1C5-D3A6C6DB194D}"/>
          </ac:cxnSpMkLst>
        </pc:cxnChg>
        <pc:cxnChg chg="add mod">
          <ac:chgData name="Siddarth Joshi" userId="bc4d29ca-e482-4031-a817-c6a7c744f97a" providerId="ADAL" clId="{03563D00-F34E-429B-9B0C-1582C3D1EFD3}" dt="2022-02-06T18:10:23.699" v="4476" actId="1076"/>
          <ac:cxnSpMkLst>
            <pc:docMk/>
            <pc:sldMk cId="2693733236" sldId="476"/>
            <ac:cxnSpMk id="24" creationId="{72CCBEDE-22ED-4193-AE88-7CDBB5DF4EF6}"/>
          </ac:cxnSpMkLst>
        </pc:cxnChg>
        <pc:cxnChg chg="add mod">
          <ac:chgData name="Siddarth Joshi" userId="bc4d29ca-e482-4031-a817-c6a7c744f97a" providerId="ADAL" clId="{03563D00-F34E-429B-9B0C-1582C3D1EFD3}" dt="2022-02-06T18:10:31.684" v="4478" actId="1076"/>
          <ac:cxnSpMkLst>
            <pc:docMk/>
            <pc:sldMk cId="2693733236" sldId="476"/>
            <ac:cxnSpMk id="26" creationId="{39793228-6AAA-4575-9269-AE37913CC305}"/>
          </ac:cxnSpMkLst>
        </pc:cxnChg>
        <pc:cxnChg chg="add mod">
          <ac:chgData name="Siddarth Joshi" userId="bc4d29ca-e482-4031-a817-c6a7c744f97a" providerId="ADAL" clId="{03563D00-F34E-429B-9B0C-1582C3D1EFD3}" dt="2022-02-06T18:10:39.655" v="4480" actId="1076"/>
          <ac:cxnSpMkLst>
            <pc:docMk/>
            <pc:sldMk cId="2693733236" sldId="476"/>
            <ac:cxnSpMk id="28" creationId="{B31777BC-AFE4-4906-8C62-4FAE104E1CFC}"/>
          </ac:cxnSpMkLst>
        </pc:cxnChg>
        <pc:cxnChg chg="add mod">
          <ac:chgData name="Siddarth Joshi" userId="bc4d29ca-e482-4031-a817-c6a7c744f97a" providerId="ADAL" clId="{03563D00-F34E-429B-9B0C-1582C3D1EFD3}" dt="2022-02-06T18:10:48.831" v="4482" actId="1076"/>
          <ac:cxnSpMkLst>
            <pc:docMk/>
            <pc:sldMk cId="2693733236" sldId="476"/>
            <ac:cxnSpMk id="30" creationId="{F5CF55B6-3FEC-4012-8B29-0D67AAD3EE63}"/>
          </ac:cxnSpMkLst>
        </pc:cxnChg>
        <pc:cxnChg chg="add mod">
          <ac:chgData name="Siddarth Joshi" userId="bc4d29ca-e482-4031-a817-c6a7c744f97a" providerId="ADAL" clId="{03563D00-F34E-429B-9B0C-1582C3D1EFD3}" dt="2022-02-06T18:10:59.406" v="4484" actId="1076"/>
          <ac:cxnSpMkLst>
            <pc:docMk/>
            <pc:sldMk cId="2693733236" sldId="476"/>
            <ac:cxnSpMk id="32" creationId="{043A7941-B567-47B3-A204-A6D065A3E1D5}"/>
          </ac:cxnSpMkLst>
        </pc:cxnChg>
      </pc:sldChg>
      <pc:sldChg chg="new del">
        <pc:chgData name="Siddarth Joshi" userId="bc4d29ca-e482-4031-a817-c6a7c744f97a" providerId="ADAL" clId="{03563D00-F34E-429B-9B0C-1582C3D1EFD3}" dt="2022-02-06T18:05:09.278" v="4214" actId="680"/>
        <pc:sldMkLst>
          <pc:docMk/>
          <pc:sldMk cId="2450103440" sldId="477"/>
        </pc:sldMkLst>
      </pc:sldChg>
      <pc:sldChg chg="delSp modSp add mod">
        <pc:chgData name="Siddarth Joshi" userId="bc4d29ca-e482-4031-a817-c6a7c744f97a" providerId="ADAL" clId="{03563D00-F34E-429B-9B0C-1582C3D1EFD3}" dt="2022-02-06T18:37:45.975" v="5233" actId="20577"/>
        <pc:sldMkLst>
          <pc:docMk/>
          <pc:sldMk cId="2735815029" sldId="477"/>
        </pc:sldMkLst>
        <pc:spChg chg="mod">
          <ac:chgData name="Siddarth Joshi" userId="bc4d29ca-e482-4031-a817-c6a7c744f97a" providerId="ADAL" clId="{03563D00-F34E-429B-9B0C-1582C3D1EFD3}" dt="2022-02-06T18:37:45.975" v="5233" actId="20577"/>
          <ac:spMkLst>
            <pc:docMk/>
            <pc:sldMk cId="2735815029" sldId="477"/>
            <ac:spMk id="9" creationId="{2A4696D2-4851-4278-9FA3-687B7D2E7FFB}"/>
          </ac:spMkLst>
        </pc:spChg>
        <pc:spChg chg="del">
          <ac:chgData name="Siddarth Joshi" userId="bc4d29ca-e482-4031-a817-c6a7c744f97a" providerId="ADAL" clId="{03563D00-F34E-429B-9B0C-1582C3D1EFD3}" dt="2022-02-06T18:05:15.541" v="4216" actId="478"/>
          <ac:spMkLst>
            <pc:docMk/>
            <pc:sldMk cId="2735815029" sldId="477"/>
            <ac:spMk id="10" creationId="{DDA7550E-CA81-4EF9-99C7-D65565FA49C2}"/>
          </ac:spMkLst>
        </pc:spChg>
      </pc:sldChg>
      <pc:sldChg chg="addSp delSp modSp add mod">
        <pc:chgData name="Siddarth Joshi" userId="bc4d29ca-e482-4031-a817-c6a7c744f97a" providerId="ADAL" clId="{03563D00-F34E-429B-9B0C-1582C3D1EFD3}" dt="2022-02-06T18:41:44.560" v="5425" actId="20577"/>
        <pc:sldMkLst>
          <pc:docMk/>
          <pc:sldMk cId="3446150086" sldId="478"/>
        </pc:sldMkLst>
        <pc:spChg chg="add mod">
          <ac:chgData name="Siddarth Joshi" userId="bc4d29ca-e482-4031-a817-c6a7c744f97a" providerId="ADAL" clId="{03563D00-F34E-429B-9B0C-1582C3D1EFD3}" dt="2022-02-06T18:40:52.992" v="5385" actId="1076"/>
          <ac:spMkLst>
            <pc:docMk/>
            <pc:sldMk cId="3446150086" sldId="478"/>
            <ac:spMk id="7" creationId="{08C9895B-D184-4E9A-9B74-EA2B5387F89B}"/>
          </ac:spMkLst>
        </pc:spChg>
        <pc:spChg chg="mod">
          <ac:chgData name="Siddarth Joshi" userId="bc4d29ca-e482-4031-a817-c6a7c744f97a" providerId="ADAL" clId="{03563D00-F34E-429B-9B0C-1582C3D1EFD3}" dt="2022-02-06T18:41:44.560" v="5425" actId="20577"/>
          <ac:spMkLst>
            <pc:docMk/>
            <pc:sldMk cId="3446150086" sldId="478"/>
            <ac:spMk id="9" creationId="{2A4696D2-4851-4278-9FA3-687B7D2E7FFB}"/>
          </ac:spMkLst>
        </pc:spChg>
        <pc:spChg chg="del">
          <ac:chgData name="Siddarth Joshi" userId="bc4d29ca-e482-4031-a817-c6a7c744f97a" providerId="ADAL" clId="{03563D00-F34E-429B-9B0C-1582C3D1EFD3}" dt="2022-02-06T18:06:36.741" v="4343" actId="478"/>
          <ac:spMkLst>
            <pc:docMk/>
            <pc:sldMk cId="3446150086" sldId="478"/>
            <ac:spMk id="10" creationId="{DDA7550E-CA81-4EF9-99C7-D65565FA49C2}"/>
          </ac:spMkLst>
        </pc:spChg>
      </pc:sldChg>
      <pc:sldChg chg="addSp modSp add mod">
        <pc:chgData name="Siddarth Joshi" userId="bc4d29ca-e482-4031-a817-c6a7c744f97a" providerId="ADAL" clId="{03563D00-F34E-429B-9B0C-1582C3D1EFD3}" dt="2022-02-06T18:46:38.983" v="5643" actId="20577"/>
        <pc:sldMkLst>
          <pc:docMk/>
          <pc:sldMk cId="1788953577" sldId="479"/>
        </pc:sldMkLst>
        <pc:spChg chg="add mod">
          <ac:chgData name="Siddarth Joshi" userId="bc4d29ca-e482-4031-a817-c6a7c744f97a" providerId="ADAL" clId="{03563D00-F34E-429B-9B0C-1582C3D1EFD3}" dt="2022-02-06T18:45:50.486" v="5619" actId="20577"/>
          <ac:spMkLst>
            <pc:docMk/>
            <pc:sldMk cId="1788953577" sldId="479"/>
            <ac:spMk id="8" creationId="{8BC456A7-BD31-4F2D-B52B-7BF8B3B4947C}"/>
          </ac:spMkLst>
        </pc:spChg>
        <pc:spChg chg="mod">
          <ac:chgData name="Siddarth Joshi" userId="bc4d29ca-e482-4031-a817-c6a7c744f97a" providerId="ADAL" clId="{03563D00-F34E-429B-9B0C-1582C3D1EFD3}" dt="2022-02-06T18:43:59.787" v="5541" actId="21"/>
          <ac:spMkLst>
            <pc:docMk/>
            <pc:sldMk cId="1788953577" sldId="479"/>
            <ac:spMk id="9" creationId="{2A4696D2-4851-4278-9FA3-687B7D2E7FFB}"/>
          </ac:spMkLst>
        </pc:spChg>
        <pc:spChg chg="add mod">
          <ac:chgData name="Siddarth Joshi" userId="bc4d29ca-e482-4031-a817-c6a7c744f97a" providerId="ADAL" clId="{03563D00-F34E-429B-9B0C-1582C3D1EFD3}" dt="2022-02-06T18:46:38.983" v="5643" actId="20577"/>
          <ac:spMkLst>
            <pc:docMk/>
            <pc:sldMk cId="1788953577" sldId="479"/>
            <ac:spMk id="10" creationId="{0A7F2899-FAD2-4F63-A759-9A9EB3D5125F}"/>
          </ac:spMkLst>
        </pc:spChg>
        <pc:picChg chg="add mod">
          <ac:chgData name="Siddarth Joshi" userId="bc4d29ca-e482-4031-a817-c6a7c744f97a" providerId="ADAL" clId="{03563D00-F34E-429B-9B0C-1582C3D1EFD3}" dt="2022-02-06T18:39:16.724" v="5276" actId="14100"/>
          <ac:picMkLst>
            <pc:docMk/>
            <pc:sldMk cId="1788953577" sldId="479"/>
            <ac:picMk id="6" creationId="{A7391774-247C-4BAE-94CB-35FF173BDED7}"/>
          </ac:picMkLst>
        </pc:picChg>
      </pc:sldChg>
    </pc:docChg>
  </pc:docChgLst>
  <pc:docChgLst>
    <pc:chgData name="Siddarth Joshi" userId="bc4d29ca-e482-4031-a817-c6a7c744f97a" providerId="ADAL" clId="{3141ACD6-00FB-46A1-88E0-E180C61F409C}"/>
    <pc:docChg chg="undo redo custSel addSld delSld modSld sldOrd">
      <pc:chgData name="Siddarth Joshi" userId="bc4d29ca-e482-4031-a817-c6a7c744f97a" providerId="ADAL" clId="{3141ACD6-00FB-46A1-88E0-E180C61F409C}" dt="2022-01-08T04:11:58.883" v="4160" actId="47"/>
      <pc:docMkLst>
        <pc:docMk/>
      </pc:docMkLst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041419779" sldId="257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593414292" sldId="25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05593165" sldId="25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713806186" sldId="26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640494093" sldId="26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573922969" sldId="26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497154245" sldId="26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998828778" sldId="26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928129822" sldId="26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481477569" sldId="266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10200475" sldId="267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142404582" sldId="26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090097374" sldId="26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965263738" sldId="27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041298747" sldId="27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342752596" sldId="27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985163396" sldId="27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707545541" sldId="27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647977318" sldId="27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301921749" sldId="276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509488449" sldId="277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793527336" sldId="278"/>
        </pc:sldMkLst>
      </pc:sldChg>
      <pc:sldChg chg="modSp add del mod ord setBg">
        <pc:chgData name="Siddarth Joshi" userId="bc4d29ca-e482-4031-a817-c6a7c744f97a" providerId="ADAL" clId="{3141ACD6-00FB-46A1-88E0-E180C61F409C}" dt="2022-01-07T22:47:49.194" v="22" actId="1076"/>
        <pc:sldMkLst>
          <pc:docMk/>
          <pc:sldMk cId="2914385002" sldId="279"/>
        </pc:sldMkLst>
        <pc:spChg chg="mod">
          <ac:chgData name="Siddarth Joshi" userId="bc4d29ca-e482-4031-a817-c6a7c744f97a" providerId="ADAL" clId="{3141ACD6-00FB-46A1-88E0-E180C61F409C}" dt="2022-01-07T22:47:35.155" v="21" actId="20577"/>
          <ac:spMkLst>
            <pc:docMk/>
            <pc:sldMk cId="2914385002" sldId="279"/>
            <ac:spMk id="8" creationId="{BBB9B1C4-5210-4BEA-A556-2A53383A911F}"/>
          </ac:spMkLst>
        </pc:spChg>
        <pc:picChg chg="mod">
          <ac:chgData name="Siddarth Joshi" userId="bc4d29ca-e482-4031-a817-c6a7c744f97a" providerId="ADAL" clId="{3141ACD6-00FB-46A1-88E0-E180C61F409C}" dt="2022-01-07T22:47:49.194" v="22" actId="1076"/>
          <ac:picMkLst>
            <pc:docMk/>
            <pc:sldMk cId="2914385002" sldId="279"/>
            <ac:picMk id="9" creationId="{2742C8A0-4675-4468-AC0A-4B70957D89BF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819825379" sldId="28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856942711" sldId="28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231191889" sldId="28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34512256" sldId="28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423256864" sldId="28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559755062" sldId="28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801342905" sldId="286"/>
        </pc:sldMkLst>
      </pc:sldChg>
      <pc:sldChg chg="modSp add del mod ord setBg">
        <pc:chgData name="Siddarth Joshi" userId="bc4d29ca-e482-4031-a817-c6a7c744f97a" providerId="ADAL" clId="{3141ACD6-00FB-46A1-88E0-E180C61F409C}" dt="2022-01-08T03:11:13.463" v="2322" actId="20577"/>
        <pc:sldMkLst>
          <pc:docMk/>
          <pc:sldMk cId="1672141722" sldId="287"/>
        </pc:sldMkLst>
        <pc:spChg chg="mod">
          <ac:chgData name="Siddarth Joshi" userId="bc4d29ca-e482-4031-a817-c6a7c744f97a" providerId="ADAL" clId="{3141ACD6-00FB-46A1-88E0-E180C61F409C}" dt="2022-01-08T03:11:13.463" v="2322" actId="20577"/>
          <ac:spMkLst>
            <pc:docMk/>
            <pc:sldMk cId="1672141722" sldId="287"/>
            <ac:spMk id="8" creationId="{BBB9B1C4-5210-4BEA-A556-2A53383A911F}"/>
          </ac:spMkLst>
        </pc:sp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103483941" sldId="28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758322502" sldId="28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756124531" sldId="290"/>
        </pc:sldMkLst>
      </pc:sldChg>
      <pc:sldChg chg="addSp modSp mod">
        <pc:chgData name="Siddarth Joshi" userId="bc4d29ca-e482-4031-a817-c6a7c744f97a" providerId="ADAL" clId="{3141ACD6-00FB-46A1-88E0-E180C61F409C}" dt="2022-01-07T23:09:13.394" v="390" actId="20577"/>
        <pc:sldMkLst>
          <pc:docMk/>
          <pc:sldMk cId="2044519996" sldId="317"/>
        </pc:sldMkLst>
        <pc:spChg chg="add mod">
          <ac:chgData name="Siddarth Joshi" userId="bc4d29ca-e482-4031-a817-c6a7c744f97a" providerId="ADAL" clId="{3141ACD6-00FB-46A1-88E0-E180C61F409C}" dt="2022-01-07T23:09:13.394" v="390" actId="20577"/>
          <ac:spMkLst>
            <pc:docMk/>
            <pc:sldMk cId="2044519996" sldId="317"/>
            <ac:spMk id="6" creationId="{02DAADBB-49BD-41B4-ADA1-210B75AEFC99}"/>
          </ac:spMkLst>
        </pc:spChg>
        <pc:spChg chg="mod">
          <ac:chgData name="Siddarth Joshi" userId="bc4d29ca-e482-4031-a817-c6a7c744f97a" providerId="ADAL" clId="{3141ACD6-00FB-46A1-88E0-E180C61F409C}" dt="2022-01-07T22:00:01.956" v="2" actId="6549"/>
          <ac:spMkLst>
            <pc:docMk/>
            <pc:sldMk cId="2044519996" sldId="317"/>
            <ac:spMk id="7" creationId="{F7C7A618-D2B2-4724-9DA8-45D3556A9234}"/>
          </ac:spMkLst>
        </pc:spChg>
        <pc:spChg chg="mod">
          <ac:chgData name="Siddarth Joshi" userId="bc4d29ca-e482-4031-a817-c6a7c744f97a" providerId="ADAL" clId="{3141ACD6-00FB-46A1-88E0-E180C61F409C}" dt="2022-01-07T22:57:36.032" v="30" actId="20577"/>
          <ac:spMkLst>
            <pc:docMk/>
            <pc:sldMk cId="2044519996" sldId="317"/>
            <ac:spMk id="8" creationId="{BBB9B1C4-5210-4BEA-A556-2A53383A911F}"/>
          </ac:spMkLst>
        </pc:sp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648521504" sldId="318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098852852" sldId="31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4169769720" sldId="320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06437401" sldId="321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672567319" sldId="322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713536321" sldId="323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037034901" sldId="324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613922576" sldId="325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192215881" sldId="326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148167825" sldId="327"/>
        </pc:sldMkLst>
      </pc:sldChg>
      <pc:sldChg chg="add">
        <pc:chgData name="Siddarth Joshi" userId="bc4d29ca-e482-4031-a817-c6a7c744f97a" providerId="ADAL" clId="{3141ACD6-00FB-46A1-88E0-E180C61F409C}" dt="2022-01-07T21:59:56.768" v="1" actId="2890"/>
        <pc:sldMkLst>
          <pc:docMk/>
          <pc:sldMk cId="2454109517" sldId="329"/>
        </pc:sldMkLst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512529107" sldId="329"/>
        </pc:sldMkLst>
      </pc:sldChg>
      <pc:sldChg chg="addSp delSp modSp add mod">
        <pc:chgData name="Siddarth Joshi" userId="bc4d29ca-e482-4031-a817-c6a7c744f97a" providerId="ADAL" clId="{3141ACD6-00FB-46A1-88E0-E180C61F409C}" dt="2022-01-08T00:57:29.899" v="449" actId="20577"/>
        <pc:sldMkLst>
          <pc:docMk/>
          <pc:sldMk cId="2740369512" sldId="330"/>
        </pc:sldMkLst>
        <pc:spChg chg="mod">
          <ac:chgData name="Siddarth Joshi" userId="bc4d29ca-e482-4031-a817-c6a7c744f97a" providerId="ADAL" clId="{3141ACD6-00FB-46A1-88E0-E180C61F409C}" dt="2022-01-08T00:54:44.391" v="403" actId="20577"/>
          <ac:spMkLst>
            <pc:docMk/>
            <pc:sldMk cId="2740369512" sldId="330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0:56:06.933" v="434" actId="14100"/>
          <ac:spMkLst>
            <pc:docMk/>
            <pc:sldMk cId="2740369512" sldId="330"/>
            <ac:spMk id="9" creationId="{F7EE7FF8-F1B8-4873-B5D1-51049FF8816E}"/>
          </ac:spMkLst>
        </pc:spChg>
        <pc:spChg chg="add del mod">
          <ac:chgData name="Siddarth Joshi" userId="bc4d29ca-e482-4031-a817-c6a7c744f97a" providerId="ADAL" clId="{3141ACD6-00FB-46A1-88E0-E180C61F409C}" dt="2022-01-08T00:57:05.760" v="438" actId="22"/>
          <ac:spMkLst>
            <pc:docMk/>
            <pc:sldMk cId="2740369512" sldId="330"/>
            <ac:spMk id="10" creationId="{D99DB0AD-77E1-4684-B38B-7FAF3CA84A47}"/>
          </ac:spMkLst>
        </pc:spChg>
        <pc:spChg chg="add del">
          <ac:chgData name="Siddarth Joshi" userId="bc4d29ca-e482-4031-a817-c6a7c744f97a" providerId="ADAL" clId="{3141ACD6-00FB-46A1-88E0-E180C61F409C}" dt="2022-01-08T00:57:11.023" v="444" actId="22"/>
          <ac:spMkLst>
            <pc:docMk/>
            <pc:sldMk cId="2740369512" sldId="330"/>
            <ac:spMk id="12" creationId="{BF1864DF-B8BD-403B-8693-EEAB2877DC48}"/>
          </ac:spMkLst>
        </pc:spChg>
        <pc:spChg chg="add mod">
          <ac:chgData name="Siddarth Joshi" userId="bc4d29ca-e482-4031-a817-c6a7c744f97a" providerId="ADAL" clId="{3141ACD6-00FB-46A1-88E0-E180C61F409C}" dt="2022-01-08T00:57:29.899" v="449" actId="20577"/>
          <ac:spMkLst>
            <pc:docMk/>
            <pc:sldMk cId="2740369512" sldId="330"/>
            <ac:spMk id="13" creationId="{381ED439-BA24-42A8-AADF-50947188CBA3}"/>
          </ac:spMkLst>
        </pc:spChg>
        <pc:picChg chg="add mod">
          <ac:chgData name="Siddarth Joshi" userId="bc4d29ca-e482-4031-a817-c6a7c744f97a" providerId="ADAL" clId="{3141ACD6-00FB-46A1-88E0-E180C61F409C}" dt="2022-01-08T00:55:39.618" v="408" actId="1076"/>
          <ac:picMkLst>
            <pc:docMk/>
            <pc:sldMk cId="2740369512" sldId="330"/>
            <ac:picMk id="4098" creationId="{47EDACCC-4ABE-4C3C-A507-D8B29ED09992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281738354" sldId="330"/>
        </pc:sldMkLst>
      </pc:sldChg>
      <pc:sldChg chg="addSp modSp add mod">
        <pc:chgData name="Siddarth Joshi" userId="bc4d29ca-e482-4031-a817-c6a7c744f97a" providerId="ADAL" clId="{3141ACD6-00FB-46A1-88E0-E180C61F409C}" dt="2022-01-08T01:00:57.723" v="593" actId="20577"/>
        <pc:sldMkLst>
          <pc:docMk/>
          <pc:sldMk cId="670798545" sldId="331"/>
        </pc:sldMkLst>
        <pc:spChg chg="mod">
          <ac:chgData name="Siddarth Joshi" userId="bc4d29ca-e482-4031-a817-c6a7c744f97a" providerId="ADAL" clId="{3141ACD6-00FB-46A1-88E0-E180C61F409C}" dt="2022-01-08T00:59:23.798" v="467" actId="20577"/>
          <ac:spMkLst>
            <pc:docMk/>
            <pc:sldMk cId="670798545" sldId="331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1:00:57.723" v="593" actId="20577"/>
          <ac:spMkLst>
            <pc:docMk/>
            <pc:sldMk cId="670798545" sldId="331"/>
            <ac:spMk id="9" creationId="{F3032FF6-7768-4975-8CA6-A1145D216862}"/>
          </ac:spMkLst>
        </pc:spChg>
        <pc:picChg chg="add mod">
          <ac:chgData name="Siddarth Joshi" userId="bc4d29ca-e482-4031-a817-c6a7c744f97a" providerId="ADAL" clId="{3141ACD6-00FB-46A1-88E0-E180C61F409C}" dt="2022-01-08T00:59:17.128" v="452" actId="1076"/>
          <ac:picMkLst>
            <pc:docMk/>
            <pc:sldMk cId="670798545" sldId="331"/>
            <ac:picMk id="5122" creationId="{CAC3E87B-9F8B-44DE-8D4C-6D011CBBFBD6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120521297" sldId="331"/>
        </pc:sldMkLst>
      </pc:sldChg>
      <pc:sldChg chg="addSp modSp add mod modNotesTx">
        <pc:chgData name="Siddarth Joshi" userId="bc4d29ca-e482-4031-a817-c6a7c744f97a" providerId="ADAL" clId="{3141ACD6-00FB-46A1-88E0-E180C61F409C}" dt="2022-01-08T01:06:14.515" v="707" actId="20577"/>
        <pc:sldMkLst>
          <pc:docMk/>
          <pc:sldMk cId="1668126263" sldId="332"/>
        </pc:sldMkLst>
        <pc:spChg chg="mod">
          <ac:chgData name="Siddarth Joshi" userId="bc4d29ca-e482-4031-a817-c6a7c744f97a" providerId="ADAL" clId="{3141ACD6-00FB-46A1-88E0-E180C61F409C}" dt="2022-01-08T01:04:17.958" v="605" actId="20577"/>
          <ac:spMkLst>
            <pc:docMk/>
            <pc:sldMk cId="1668126263" sldId="332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1:05:16.921" v="680" actId="20577"/>
          <ac:spMkLst>
            <pc:docMk/>
            <pc:sldMk cId="1668126263" sldId="332"/>
            <ac:spMk id="9" creationId="{6F68365C-25B7-4E38-B5C2-0711A21CCF73}"/>
          </ac:spMkLst>
        </pc:spChg>
        <pc:picChg chg="add mod">
          <ac:chgData name="Siddarth Joshi" userId="bc4d29ca-e482-4031-a817-c6a7c744f97a" providerId="ADAL" clId="{3141ACD6-00FB-46A1-88E0-E180C61F409C}" dt="2022-01-08T01:06:02.905" v="684" actId="1076"/>
          <ac:picMkLst>
            <pc:docMk/>
            <pc:sldMk cId="1668126263" sldId="332"/>
            <ac:picMk id="10" creationId="{791DA29B-62F7-4058-B611-FA3F3ADBB75C}"/>
          </ac:picMkLst>
        </pc:picChg>
        <pc:picChg chg="add mod">
          <ac:chgData name="Siddarth Joshi" userId="bc4d29ca-e482-4031-a817-c6a7c744f97a" providerId="ADAL" clId="{3141ACD6-00FB-46A1-88E0-E180C61F409C}" dt="2022-01-08T01:04:27.869" v="608" actId="1076"/>
          <ac:picMkLst>
            <pc:docMk/>
            <pc:sldMk cId="1668126263" sldId="332"/>
            <ac:picMk id="6146" creationId="{6D9573A5-0944-4E2B-9C6E-49715F93572A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3712379205" sldId="332"/>
        </pc:sldMkLst>
      </pc:sldChg>
      <pc:sldChg chg="addSp delSp modSp add mod replId">
        <pc:chgData name="Siddarth Joshi" userId="bc4d29ca-e482-4031-a817-c6a7c744f97a" providerId="ADAL" clId="{3141ACD6-00FB-46A1-88E0-E180C61F409C}" dt="2022-01-08T02:54:18.052" v="2195" actId="14100"/>
        <pc:sldMkLst>
          <pc:docMk/>
          <pc:sldMk cId="679027218" sldId="333"/>
        </pc:sldMkLst>
        <pc:spChg chg="add mod">
          <ac:chgData name="Siddarth Joshi" userId="bc4d29ca-e482-4031-a817-c6a7c744f97a" providerId="ADAL" clId="{3141ACD6-00FB-46A1-88E0-E180C61F409C}" dt="2022-01-08T02:15:37.258" v="1451"/>
          <ac:spMkLst>
            <pc:docMk/>
            <pc:sldMk cId="679027218" sldId="333"/>
            <ac:spMk id="2" creationId="{4391E5CB-A180-44F6-A0D1-0CFDD12A70CF}"/>
          </ac:spMkLst>
        </pc:spChg>
        <pc:spChg chg="mod">
          <ac:chgData name="Siddarth Joshi" userId="bc4d29ca-e482-4031-a817-c6a7c744f97a" providerId="ADAL" clId="{3141ACD6-00FB-46A1-88E0-E180C61F409C}" dt="2022-01-08T01:19:16.008" v="1231" actId="313"/>
          <ac:spMkLst>
            <pc:docMk/>
            <pc:sldMk cId="679027218" sldId="333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14:25.952" v="1425" actId="20577"/>
          <ac:spMkLst>
            <pc:docMk/>
            <pc:sldMk cId="679027218" sldId="333"/>
            <ac:spMk id="9" creationId="{7FA90140-EDAC-48BE-BDEE-1092B099AD03}"/>
          </ac:spMkLst>
        </pc:spChg>
        <pc:spChg chg="add mod">
          <ac:chgData name="Siddarth Joshi" userId="bc4d29ca-e482-4031-a817-c6a7c744f97a" providerId="ADAL" clId="{3141ACD6-00FB-46A1-88E0-E180C61F409C}" dt="2022-01-08T02:14:29.158" v="1426" actId="1076"/>
          <ac:spMkLst>
            <pc:docMk/>
            <pc:sldMk cId="679027218" sldId="333"/>
            <ac:spMk id="10" creationId="{3A9AFDAC-3AB9-4D82-B06D-A4B9E136C1A1}"/>
          </ac:spMkLst>
        </pc:spChg>
        <pc:spChg chg="add mod">
          <ac:chgData name="Siddarth Joshi" userId="bc4d29ca-e482-4031-a817-c6a7c744f97a" providerId="ADAL" clId="{3141ACD6-00FB-46A1-88E0-E180C61F409C}" dt="2022-01-08T02:14:53.083" v="1438" actId="14100"/>
          <ac:spMkLst>
            <pc:docMk/>
            <pc:sldMk cId="679027218" sldId="333"/>
            <ac:spMk id="12" creationId="{10D6300F-F2BC-42F2-8A5B-5A2DF72083FD}"/>
          </ac:spMkLst>
        </pc:spChg>
        <pc:spChg chg="add mod">
          <ac:chgData name="Siddarth Joshi" userId="bc4d29ca-e482-4031-a817-c6a7c744f97a" providerId="ADAL" clId="{3141ACD6-00FB-46A1-88E0-E180C61F409C}" dt="2022-01-08T02:17:03.650" v="1459" actId="1076"/>
          <ac:spMkLst>
            <pc:docMk/>
            <pc:sldMk cId="679027218" sldId="333"/>
            <ac:spMk id="13" creationId="{97720A25-BC26-49BB-B974-7618B397371E}"/>
          </ac:spMkLst>
        </pc:spChg>
        <pc:spChg chg="add mod">
          <ac:chgData name="Siddarth Joshi" userId="bc4d29ca-e482-4031-a817-c6a7c744f97a" providerId="ADAL" clId="{3141ACD6-00FB-46A1-88E0-E180C61F409C}" dt="2022-01-08T02:15:52.180" v="1458" actId="20577"/>
          <ac:spMkLst>
            <pc:docMk/>
            <pc:sldMk cId="679027218" sldId="333"/>
            <ac:spMk id="14" creationId="{501317BF-F408-43A6-81A6-CC9926833A82}"/>
          </ac:spMkLst>
        </pc:spChg>
        <pc:spChg chg="add mod">
          <ac:chgData name="Siddarth Joshi" userId="bc4d29ca-e482-4031-a817-c6a7c744f97a" providerId="ADAL" clId="{3141ACD6-00FB-46A1-88E0-E180C61F409C}" dt="2022-01-08T02:53:56.638" v="2162" actId="1076"/>
          <ac:spMkLst>
            <pc:docMk/>
            <pc:sldMk cId="679027218" sldId="333"/>
            <ac:spMk id="15" creationId="{50476807-EEAE-4EA1-9F00-040DC2D6FE8F}"/>
          </ac:spMkLst>
        </pc:spChg>
        <pc:spChg chg="add mod">
          <ac:chgData name="Siddarth Joshi" userId="bc4d29ca-e482-4031-a817-c6a7c744f97a" providerId="ADAL" clId="{3141ACD6-00FB-46A1-88E0-E180C61F409C}" dt="2022-01-08T02:54:18.052" v="2195" actId="14100"/>
          <ac:spMkLst>
            <pc:docMk/>
            <pc:sldMk cId="679027218" sldId="333"/>
            <ac:spMk id="16" creationId="{7B048234-370C-4C08-AC95-1A40563489DC}"/>
          </ac:spMkLst>
        </pc:spChg>
        <pc:picChg chg="add del">
          <ac:chgData name="Siddarth Joshi" userId="bc4d29ca-e482-4031-a817-c6a7c744f97a" providerId="ADAL" clId="{3141ACD6-00FB-46A1-88E0-E180C61F409C}" dt="2022-01-08T01:15:17.730" v="950"/>
          <ac:picMkLst>
            <pc:docMk/>
            <pc:sldMk cId="679027218" sldId="333"/>
            <ac:picMk id="8194" creationId="{D57DAFBE-C953-4E01-8485-9F093CFAD156}"/>
          </ac:picMkLst>
        </pc:picChg>
        <pc:picChg chg="add mod">
          <ac:chgData name="Siddarth Joshi" userId="bc4d29ca-e482-4031-a817-c6a7c744f97a" providerId="ADAL" clId="{3141ACD6-00FB-46A1-88E0-E180C61F409C}" dt="2022-01-08T02:11:22.390" v="1234" actId="1076"/>
          <ac:picMkLst>
            <pc:docMk/>
            <pc:sldMk cId="679027218" sldId="333"/>
            <ac:picMk id="8196" creationId="{2876B853-D66F-430F-A89D-3231CB9E4C37}"/>
          </ac:picMkLst>
        </pc:picChg>
      </pc:sldChg>
      <pc:sldChg chg="del">
        <pc:chgData name="Siddarth Joshi" userId="bc4d29ca-e482-4031-a817-c6a7c744f97a" providerId="ADAL" clId="{3141ACD6-00FB-46A1-88E0-E180C61F409C}" dt="2022-01-07T21:59:48.677" v="0" actId="47"/>
        <pc:sldMkLst>
          <pc:docMk/>
          <pc:sldMk cId="2100650109" sldId="333"/>
        </pc:sldMkLst>
      </pc:sldChg>
      <pc:sldChg chg="addSp delSp modSp add mod replId">
        <pc:chgData name="Siddarth Joshi" userId="bc4d29ca-e482-4031-a817-c6a7c744f97a" providerId="ADAL" clId="{3141ACD6-00FB-46A1-88E0-E180C61F409C}" dt="2022-01-08T02:42:36.070" v="1928" actId="20577"/>
        <pc:sldMkLst>
          <pc:docMk/>
          <pc:sldMk cId="1170209390" sldId="334"/>
        </pc:sldMkLst>
        <pc:spChg chg="add mod">
          <ac:chgData name="Siddarth Joshi" userId="bc4d29ca-e482-4031-a817-c6a7c744f97a" providerId="ADAL" clId="{3141ACD6-00FB-46A1-88E0-E180C61F409C}" dt="2022-01-08T02:40:26.491" v="1843" actId="14100"/>
          <ac:spMkLst>
            <pc:docMk/>
            <pc:sldMk cId="1170209390" sldId="334"/>
            <ac:spMk id="6" creationId="{2F2F91AC-0A75-4BE8-9B23-640B8A1BA18E}"/>
          </ac:spMkLst>
        </pc:spChg>
        <pc:spChg chg="mod">
          <ac:chgData name="Siddarth Joshi" userId="bc4d29ca-e482-4031-a817-c6a7c744f97a" providerId="ADAL" clId="{3141ACD6-00FB-46A1-88E0-E180C61F409C}" dt="2022-01-08T02:34:02.488" v="1717" actId="20577"/>
          <ac:spMkLst>
            <pc:docMk/>
            <pc:sldMk cId="1170209390" sldId="334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40:51.741" v="1844" actId="1076"/>
          <ac:spMkLst>
            <pc:docMk/>
            <pc:sldMk cId="1170209390" sldId="334"/>
            <ac:spMk id="12" creationId="{D785EA8B-0F68-4801-9185-21B0A49C9625}"/>
          </ac:spMkLst>
        </pc:spChg>
        <pc:spChg chg="add mod">
          <ac:chgData name="Siddarth Joshi" userId="bc4d29ca-e482-4031-a817-c6a7c744f97a" providerId="ADAL" clId="{3141ACD6-00FB-46A1-88E0-E180C61F409C}" dt="2022-01-08T02:39:49.788" v="1830" actId="1076"/>
          <ac:spMkLst>
            <pc:docMk/>
            <pc:sldMk cId="1170209390" sldId="334"/>
            <ac:spMk id="14" creationId="{BC28AF95-E295-4D8D-866F-787D7977BA33}"/>
          </ac:spMkLst>
        </pc:spChg>
        <pc:spChg chg="add mod">
          <ac:chgData name="Siddarth Joshi" userId="bc4d29ca-e482-4031-a817-c6a7c744f97a" providerId="ADAL" clId="{3141ACD6-00FB-46A1-88E0-E180C61F409C}" dt="2022-01-08T02:42:36.070" v="1928" actId="20577"/>
          <ac:spMkLst>
            <pc:docMk/>
            <pc:sldMk cId="1170209390" sldId="334"/>
            <ac:spMk id="15" creationId="{3C6D1FCD-82C9-4027-8ECC-C5E7A6CC6C6C}"/>
          </ac:spMkLst>
        </pc:spChg>
        <pc:picChg chg="add del mod">
          <ac:chgData name="Siddarth Joshi" userId="bc4d29ca-e482-4031-a817-c6a7c744f97a" providerId="ADAL" clId="{3141ACD6-00FB-46A1-88E0-E180C61F409C}" dt="2022-01-08T02:40:01.311" v="1831" actId="478"/>
          <ac:picMkLst>
            <pc:docMk/>
            <pc:sldMk cId="1170209390" sldId="334"/>
            <ac:picMk id="3" creationId="{50F6E463-AC93-4F91-8C68-A9963CFDC7A2}"/>
          </ac:picMkLst>
        </pc:picChg>
        <pc:picChg chg="add mod">
          <ac:chgData name="Siddarth Joshi" userId="bc4d29ca-e482-4031-a817-c6a7c744f97a" providerId="ADAL" clId="{3141ACD6-00FB-46A1-88E0-E180C61F409C}" dt="2022-01-08T02:37:14.325" v="1767" actId="1076"/>
          <ac:picMkLst>
            <pc:docMk/>
            <pc:sldMk cId="1170209390" sldId="334"/>
            <ac:picMk id="9" creationId="{435BEF7B-E1C6-4E87-8AC7-F5D7258E7889}"/>
          </ac:picMkLst>
        </pc:picChg>
        <pc:picChg chg="add mod">
          <ac:chgData name="Siddarth Joshi" userId="bc4d29ca-e482-4031-a817-c6a7c744f97a" providerId="ADAL" clId="{3141ACD6-00FB-46A1-88E0-E180C61F409C}" dt="2022-01-08T02:39:25.717" v="1810" actId="1076"/>
          <ac:picMkLst>
            <pc:docMk/>
            <pc:sldMk cId="1170209390" sldId="334"/>
            <ac:picMk id="13" creationId="{9408E453-C538-48A2-AEFF-1D01FE351320}"/>
          </ac:picMkLst>
        </pc:picChg>
      </pc:sldChg>
      <pc:sldChg chg="addSp modSp add mod">
        <pc:chgData name="Siddarth Joshi" userId="bc4d29ca-e482-4031-a817-c6a7c744f97a" providerId="ADAL" clId="{3141ACD6-00FB-46A1-88E0-E180C61F409C}" dt="2022-01-08T02:45:39.999" v="2054" actId="20577"/>
        <pc:sldMkLst>
          <pc:docMk/>
          <pc:sldMk cId="3877792258" sldId="335"/>
        </pc:sldMkLst>
        <pc:spChg chg="mod">
          <ac:chgData name="Siddarth Joshi" userId="bc4d29ca-e482-4031-a817-c6a7c744f97a" providerId="ADAL" clId="{3141ACD6-00FB-46A1-88E0-E180C61F409C}" dt="2022-01-08T02:44:18.780" v="1934" actId="20577"/>
          <ac:spMkLst>
            <pc:docMk/>
            <pc:sldMk cId="3877792258" sldId="335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45:39.999" v="2054" actId="20577"/>
          <ac:spMkLst>
            <pc:docMk/>
            <pc:sldMk cId="3877792258" sldId="335"/>
            <ac:spMk id="9" creationId="{5ED3DC08-2E65-48A5-9010-746A7F2F3963}"/>
          </ac:spMkLst>
        </pc:spChg>
        <pc:picChg chg="add mod">
          <ac:chgData name="Siddarth Joshi" userId="bc4d29ca-e482-4031-a817-c6a7c744f97a" providerId="ADAL" clId="{3141ACD6-00FB-46A1-88E0-E180C61F409C}" dt="2022-01-08T02:44:14.930" v="1931" actId="1076"/>
          <ac:picMkLst>
            <pc:docMk/>
            <pc:sldMk cId="3877792258" sldId="335"/>
            <ac:picMk id="3" creationId="{8198C0B4-37C5-4D16-8D35-4E801CD9AFB5}"/>
          </ac:picMkLst>
        </pc:picChg>
      </pc:sldChg>
      <pc:sldChg chg="addSp modSp add mod replId">
        <pc:chgData name="Siddarth Joshi" userId="bc4d29ca-e482-4031-a817-c6a7c744f97a" providerId="ADAL" clId="{3141ACD6-00FB-46A1-88E0-E180C61F409C}" dt="2022-01-08T02:58:12.621" v="2294" actId="27636"/>
        <pc:sldMkLst>
          <pc:docMk/>
          <pc:sldMk cId="1355091510" sldId="336"/>
        </pc:sldMkLst>
        <pc:spChg chg="mod">
          <ac:chgData name="Siddarth Joshi" userId="bc4d29ca-e482-4031-a817-c6a7c744f97a" providerId="ADAL" clId="{3141ACD6-00FB-46A1-88E0-E180C61F409C}" dt="2022-01-08T02:55:40.483" v="2228" actId="20577"/>
          <ac:spMkLst>
            <pc:docMk/>
            <pc:sldMk cId="1355091510" sldId="336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2:58:12.621" v="2294" actId="27636"/>
          <ac:spMkLst>
            <pc:docMk/>
            <pc:sldMk cId="1355091510" sldId="336"/>
            <ac:spMk id="9" creationId="{597A3F00-6449-4E38-A320-A768F53DC82A}"/>
          </ac:spMkLst>
        </pc:spChg>
        <pc:picChg chg="add mod">
          <ac:chgData name="Siddarth Joshi" userId="bc4d29ca-e482-4031-a817-c6a7c744f97a" providerId="ADAL" clId="{3141ACD6-00FB-46A1-88E0-E180C61F409C}" dt="2022-01-08T02:55:49.627" v="2231" actId="1076"/>
          <ac:picMkLst>
            <pc:docMk/>
            <pc:sldMk cId="1355091510" sldId="336"/>
            <ac:picMk id="11266" creationId="{299A12DA-DA43-4ED8-B1D2-A7F5187A9CB3}"/>
          </ac:picMkLst>
        </pc:picChg>
        <pc:picChg chg="add mod">
          <ac:chgData name="Siddarth Joshi" userId="bc4d29ca-e482-4031-a817-c6a7c744f97a" providerId="ADAL" clId="{3141ACD6-00FB-46A1-88E0-E180C61F409C}" dt="2022-01-08T02:57:27.146" v="2235" actId="1076"/>
          <ac:picMkLst>
            <pc:docMk/>
            <pc:sldMk cId="1355091510" sldId="336"/>
            <ac:picMk id="11268" creationId="{8E49EA6B-BE3D-4241-96FF-504C83FFEC43}"/>
          </ac:picMkLst>
        </pc:picChg>
      </pc:sldChg>
      <pc:sldChg chg="addSp modSp add mod replId">
        <pc:chgData name="Siddarth Joshi" userId="bc4d29ca-e482-4031-a817-c6a7c744f97a" providerId="ADAL" clId="{3141ACD6-00FB-46A1-88E0-E180C61F409C}" dt="2022-01-08T03:03:57.287" v="2306" actId="255"/>
        <pc:sldMkLst>
          <pc:docMk/>
          <pc:sldMk cId="2749964110" sldId="337"/>
        </pc:sldMkLst>
        <pc:spChg chg="mod">
          <ac:chgData name="Siddarth Joshi" userId="bc4d29ca-e482-4031-a817-c6a7c744f97a" providerId="ADAL" clId="{3141ACD6-00FB-46A1-88E0-E180C61F409C}" dt="2022-01-08T03:02:37.188" v="2297" actId="20577"/>
          <ac:spMkLst>
            <pc:docMk/>
            <pc:sldMk cId="2749964110" sldId="337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3:03:57.287" v="2306" actId="255"/>
          <ac:spMkLst>
            <pc:docMk/>
            <pc:sldMk cId="2749964110" sldId="337"/>
            <ac:spMk id="9" creationId="{852CAFA6-E13B-4CEE-A02E-9EAEBD801B6F}"/>
          </ac:spMkLst>
        </pc:spChg>
        <pc:picChg chg="add mod">
          <ac:chgData name="Siddarth Joshi" userId="bc4d29ca-e482-4031-a817-c6a7c744f97a" providerId="ADAL" clId="{3141ACD6-00FB-46A1-88E0-E180C61F409C}" dt="2022-01-08T03:02:54.807" v="2301" actId="1076"/>
          <ac:picMkLst>
            <pc:docMk/>
            <pc:sldMk cId="2749964110" sldId="337"/>
            <ac:picMk id="15362" creationId="{C06CDBE6-1AD7-4F25-A85C-1752F8F53135}"/>
          </ac:picMkLst>
        </pc:picChg>
      </pc:sldChg>
      <pc:sldChg chg="addSp modSp add mod replId">
        <pc:chgData name="Siddarth Joshi" userId="bc4d29ca-e482-4031-a817-c6a7c744f97a" providerId="ADAL" clId="{3141ACD6-00FB-46A1-88E0-E180C61F409C}" dt="2022-01-08T03:22:51.472" v="2491" actId="20577"/>
        <pc:sldMkLst>
          <pc:docMk/>
          <pc:sldMk cId="1123736625" sldId="338"/>
        </pc:sldMkLst>
        <pc:spChg chg="add mod">
          <ac:chgData name="Siddarth Joshi" userId="bc4d29ca-e482-4031-a817-c6a7c744f97a" providerId="ADAL" clId="{3141ACD6-00FB-46A1-88E0-E180C61F409C}" dt="2022-01-08T03:22:51.472" v="2491" actId="20577"/>
          <ac:spMkLst>
            <pc:docMk/>
            <pc:sldMk cId="1123736625" sldId="338"/>
            <ac:spMk id="6" creationId="{AF314568-F215-474A-A403-8E28FEE601E9}"/>
          </ac:spMkLst>
        </pc:spChg>
        <pc:spChg chg="mod">
          <ac:chgData name="Siddarth Joshi" userId="bc4d29ca-e482-4031-a817-c6a7c744f97a" providerId="ADAL" clId="{3141ACD6-00FB-46A1-88E0-E180C61F409C}" dt="2022-01-08T03:08:30.150" v="2311" actId="20577"/>
          <ac:spMkLst>
            <pc:docMk/>
            <pc:sldMk cId="1123736625" sldId="338"/>
            <ac:spMk id="8" creationId="{BBB9B1C4-5210-4BEA-A556-2A53383A911F}"/>
          </ac:spMkLst>
        </pc:spChg>
      </pc:sldChg>
      <pc:sldChg chg="addSp modSp add mod replId">
        <pc:chgData name="Siddarth Joshi" userId="bc4d29ca-e482-4031-a817-c6a7c744f97a" providerId="ADAL" clId="{3141ACD6-00FB-46A1-88E0-E180C61F409C}" dt="2022-01-08T03:22:14.712" v="2466" actId="20577"/>
        <pc:sldMkLst>
          <pc:docMk/>
          <pc:sldMk cId="1241886654" sldId="339"/>
        </pc:sldMkLst>
        <pc:spChg chg="mod">
          <ac:chgData name="Siddarth Joshi" userId="bc4d29ca-e482-4031-a817-c6a7c744f97a" providerId="ADAL" clId="{3141ACD6-00FB-46A1-88E0-E180C61F409C}" dt="2022-01-08T03:22:14.712" v="2466" actId="20577"/>
          <ac:spMkLst>
            <pc:docMk/>
            <pc:sldMk cId="1241886654" sldId="339"/>
            <ac:spMk id="8" creationId="{BBB9B1C4-5210-4BEA-A556-2A53383A911F}"/>
          </ac:spMkLst>
        </pc:spChg>
        <pc:graphicFrameChg chg="add mod">
          <ac:chgData name="Siddarth Joshi" userId="bc4d29ca-e482-4031-a817-c6a7c744f97a" providerId="ADAL" clId="{3141ACD6-00FB-46A1-88E0-E180C61F409C}" dt="2022-01-08T03:22:04.960" v="2455" actId="1076"/>
          <ac:graphicFrameMkLst>
            <pc:docMk/>
            <pc:sldMk cId="1241886654" sldId="339"/>
            <ac:graphicFrameMk id="2" creationId="{3C6C6B1D-8A37-489F-B770-67CC1C8FE5B0}"/>
          </ac:graphicFrameMkLst>
        </pc:graphicFrameChg>
        <pc:picChg chg="add mod">
          <ac:chgData name="Siddarth Joshi" userId="bc4d29ca-e482-4031-a817-c6a7c744f97a" providerId="ADAL" clId="{3141ACD6-00FB-46A1-88E0-E180C61F409C}" dt="2022-01-08T03:21:57.674" v="2454" actId="1076"/>
          <ac:picMkLst>
            <pc:docMk/>
            <pc:sldMk cId="1241886654" sldId="339"/>
            <ac:picMk id="5" creationId="{523D2A7A-2E48-4E69-8585-0E77C0D13BA8}"/>
          </ac:picMkLst>
        </pc:picChg>
      </pc:sldChg>
      <pc:sldChg chg="addSp modSp add mod ord replId">
        <pc:chgData name="Siddarth Joshi" userId="bc4d29ca-e482-4031-a817-c6a7c744f97a" providerId="ADAL" clId="{3141ACD6-00FB-46A1-88E0-E180C61F409C}" dt="2022-01-08T03:32:29.392" v="2672" actId="20577"/>
        <pc:sldMkLst>
          <pc:docMk/>
          <pc:sldMk cId="3047277458" sldId="340"/>
        </pc:sldMkLst>
        <pc:spChg chg="mod">
          <ac:chgData name="Siddarth Joshi" userId="bc4d29ca-e482-4031-a817-c6a7c744f97a" providerId="ADAL" clId="{3141ACD6-00FB-46A1-88E0-E180C61F409C}" dt="2022-01-08T03:30:32.752" v="2527" actId="20577"/>
          <ac:spMkLst>
            <pc:docMk/>
            <pc:sldMk cId="3047277458" sldId="340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3:32:29.392" v="2672" actId="20577"/>
          <ac:spMkLst>
            <pc:docMk/>
            <pc:sldMk cId="3047277458" sldId="340"/>
            <ac:spMk id="9" creationId="{DEE121F4-FDF7-4886-9628-79BEB6CBF784}"/>
          </ac:spMkLst>
        </pc:spChg>
        <pc:picChg chg="add mod">
          <ac:chgData name="Siddarth Joshi" userId="bc4d29ca-e482-4031-a817-c6a7c744f97a" providerId="ADAL" clId="{3141ACD6-00FB-46A1-88E0-E180C61F409C}" dt="2022-01-08T03:29:34.727" v="2524" actId="14100"/>
          <ac:picMkLst>
            <pc:docMk/>
            <pc:sldMk cId="3047277458" sldId="340"/>
            <ac:picMk id="18434" creationId="{F0BD8D03-E41B-4CDB-8503-104121A387B7}"/>
          </ac:picMkLst>
        </pc:picChg>
      </pc:sldChg>
      <pc:sldChg chg="add del">
        <pc:chgData name="Siddarth Joshi" userId="bc4d29ca-e482-4031-a817-c6a7c744f97a" providerId="ADAL" clId="{3141ACD6-00FB-46A1-88E0-E180C61F409C}" dt="2022-01-08T04:11:58.883" v="4160" actId="47"/>
        <pc:sldMkLst>
          <pc:docMk/>
          <pc:sldMk cId="2813546243" sldId="34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282617823" sldId="342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535030679" sldId="343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053297202" sldId="344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270522371" sldId="345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76142180" sldId="346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39026081" sldId="347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342766362" sldId="348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742806280" sldId="349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427165624" sldId="350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65305703" sldId="35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862234509" sldId="352"/>
        </pc:sldMkLst>
      </pc:sldChg>
      <pc:sldChg chg="add del">
        <pc:chgData name="Siddarth Joshi" userId="bc4d29ca-e482-4031-a817-c6a7c744f97a" providerId="ADAL" clId="{3141ACD6-00FB-46A1-88E0-E180C61F409C}" dt="2022-01-08T04:11:58.883" v="4160" actId="47"/>
        <pc:sldMkLst>
          <pc:docMk/>
          <pc:sldMk cId="1346543909" sldId="353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635601765" sldId="354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598644163" sldId="355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858985439" sldId="356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54031274" sldId="357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653991481" sldId="358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61466313" sldId="359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424958342" sldId="360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10938142" sldId="36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72515059" sldId="362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797179681" sldId="363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087500377" sldId="364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2492785605" sldId="365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88857573" sldId="366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821144685" sldId="367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814515591" sldId="368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673902486" sldId="369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3345235889" sldId="370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4121840017" sldId="371"/>
        </pc:sldMkLst>
      </pc:sldChg>
      <pc:sldChg chg="add del replId">
        <pc:chgData name="Siddarth Joshi" userId="bc4d29ca-e482-4031-a817-c6a7c744f97a" providerId="ADAL" clId="{3141ACD6-00FB-46A1-88E0-E180C61F409C}" dt="2022-01-08T04:11:58.883" v="4160" actId="47"/>
        <pc:sldMkLst>
          <pc:docMk/>
          <pc:sldMk cId="1239275484" sldId="372"/>
        </pc:sldMkLst>
      </pc:sldChg>
      <pc:sldChg chg="addSp modSp add mod ord replId">
        <pc:chgData name="Siddarth Joshi" userId="bc4d29ca-e482-4031-a817-c6a7c744f97a" providerId="ADAL" clId="{3141ACD6-00FB-46A1-88E0-E180C61F409C}" dt="2022-01-08T03:55:33.002" v="3341" actId="20577"/>
        <pc:sldMkLst>
          <pc:docMk/>
          <pc:sldMk cId="1473481009" sldId="373"/>
        </pc:sldMkLst>
        <pc:spChg chg="add mod">
          <ac:chgData name="Siddarth Joshi" userId="bc4d29ca-e482-4031-a817-c6a7c744f97a" providerId="ADAL" clId="{3141ACD6-00FB-46A1-88E0-E180C61F409C}" dt="2022-01-08T03:55:33.002" v="3341" actId="20577"/>
          <ac:spMkLst>
            <pc:docMk/>
            <pc:sldMk cId="1473481009" sldId="373"/>
            <ac:spMk id="6" creationId="{1C613B68-B5E1-4D94-A426-C731B3D01AC9}"/>
          </ac:spMkLst>
        </pc:spChg>
      </pc:sldChg>
      <pc:sldChg chg="addSp modSp add mod replId">
        <pc:chgData name="Siddarth Joshi" userId="bc4d29ca-e482-4031-a817-c6a7c744f97a" providerId="ADAL" clId="{3141ACD6-00FB-46A1-88E0-E180C61F409C}" dt="2022-01-08T03:40:58.456" v="2899" actId="1076"/>
        <pc:sldMkLst>
          <pc:docMk/>
          <pc:sldMk cId="3966550041" sldId="374"/>
        </pc:sldMkLst>
        <pc:spChg chg="mod">
          <ac:chgData name="Siddarth Joshi" userId="bc4d29ca-e482-4031-a817-c6a7c744f97a" providerId="ADAL" clId="{3141ACD6-00FB-46A1-88E0-E180C61F409C}" dt="2022-01-08T03:38:33.623" v="2885" actId="20577"/>
          <ac:spMkLst>
            <pc:docMk/>
            <pc:sldMk cId="3966550041" sldId="374"/>
            <ac:spMk id="8" creationId="{BBB9B1C4-5210-4BEA-A556-2A53383A911F}"/>
          </ac:spMkLst>
        </pc:spChg>
        <pc:spChg chg="add mod">
          <ac:chgData name="Siddarth Joshi" userId="bc4d29ca-e482-4031-a817-c6a7c744f97a" providerId="ADAL" clId="{3141ACD6-00FB-46A1-88E0-E180C61F409C}" dt="2022-01-08T03:40:58.456" v="2899" actId="1076"/>
          <ac:spMkLst>
            <pc:docMk/>
            <pc:sldMk cId="3966550041" sldId="374"/>
            <ac:spMk id="9" creationId="{F0CA25AD-3D8C-415B-A8D2-28D823EBB907}"/>
          </ac:spMkLst>
        </pc:spChg>
        <pc:picChg chg="add mod">
          <ac:chgData name="Siddarth Joshi" userId="bc4d29ca-e482-4031-a817-c6a7c744f97a" providerId="ADAL" clId="{3141ACD6-00FB-46A1-88E0-E180C61F409C}" dt="2022-01-08T03:40:52.786" v="2898" actId="1076"/>
          <ac:picMkLst>
            <pc:docMk/>
            <pc:sldMk cId="3966550041" sldId="374"/>
            <ac:picMk id="5" creationId="{FB70125D-EFCD-407C-B53D-9F2BB1670660}"/>
          </ac:picMkLst>
        </pc:picChg>
      </pc:sldChg>
      <pc:sldChg chg="add del ord replId">
        <pc:chgData name="Siddarth Joshi" userId="bc4d29ca-e482-4031-a817-c6a7c744f97a" providerId="ADAL" clId="{3141ACD6-00FB-46A1-88E0-E180C61F409C}" dt="2022-01-08T03:34:56.455" v="2791" actId="47"/>
        <pc:sldMkLst>
          <pc:docMk/>
          <pc:sldMk cId="2081902705" sldId="375"/>
        </pc:sldMkLst>
      </pc:sldChg>
      <pc:sldChg chg="addSp modSp add mod ord replId">
        <pc:chgData name="Siddarth Joshi" userId="bc4d29ca-e482-4031-a817-c6a7c744f97a" providerId="ADAL" clId="{3141ACD6-00FB-46A1-88E0-E180C61F409C}" dt="2022-01-08T02:19:55.804" v="1586" actId="20577"/>
        <pc:sldMkLst>
          <pc:docMk/>
          <pc:sldMk cId="1224435046" sldId="376"/>
        </pc:sldMkLst>
        <pc:spChg chg="add mod">
          <ac:chgData name="Siddarth Joshi" userId="bc4d29ca-e482-4031-a817-c6a7c744f97a" providerId="ADAL" clId="{3141ACD6-00FB-46A1-88E0-E180C61F409C}" dt="2022-01-08T02:19:55.804" v="1586" actId="20577"/>
          <ac:spMkLst>
            <pc:docMk/>
            <pc:sldMk cId="1224435046" sldId="376"/>
            <ac:spMk id="6" creationId="{ABDDC9B4-E652-4488-A4BF-B68356127B6C}"/>
          </ac:spMkLst>
        </pc:spChg>
      </pc:sldChg>
      <pc:sldChg chg="addSp modSp add mod">
        <pc:chgData name="Siddarth Joshi" userId="bc4d29ca-e482-4031-a817-c6a7c744f97a" providerId="ADAL" clId="{3141ACD6-00FB-46A1-88E0-E180C61F409C}" dt="2022-01-07T23:09:32.838" v="391" actId="20577"/>
        <pc:sldMkLst>
          <pc:docMk/>
          <pc:sldMk cId="4024260661" sldId="377"/>
        </pc:sldMkLst>
        <pc:spChg chg="mod">
          <ac:chgData name="Siddarth Joshi" userId="bc4d29ca-e482-4031-a817-c6a7c744f97a" providerId="ADAL" clId="{3141ACD6-00FB-46A1-88E0-E180C61F409C}" dt="2022-01-07T23:02:49.532" v="325" actId="14100"/>
          <ac:spMkLst>
            <pc:docMk/>
            <pc:sldMk cId="4024260661" sldId="377"/>
            <ac:spMk id="6" creationId="{02DAADBB-49BD-41B4-ADA1-210B75AEFC99}"/>
          </ac:spMkLst>
        </pc:spChg>
        <pc:spChg chg="add mod">
          <ac:chgData name="Siddarth Joshi" userId="bc4d29ca-e482-4031-a817-c6a7c744f97a" providerId="ADAL" clId="{3141ACD6-00FB-46A1-88E0-E180C61F409C}" dt="2022-01-07T23:03:10.963" v="332" actId="14100"/>
          <ac:spMkLst>
            <pc:docMk/>
            <pc:sldMk cId="4024260661" sldId="377"/>
            <ac:spMk id="18" creationId="{C8E1E0B6-0792-4F4C-B5B1-441EE3A153A9}"/>
          </ac:spMkLst>
        </pc:spChg>
        <pc:spChg chg="add mod">
          <ac:chgData name="Siddarth Joshi" userId="bc4d29ca-e482-4031-a817-c6a7c744f97a" providerId="ADAL" clId="{3141ACD6-00FB-46A1-88E0-E180C61F409C}" dt="2022-01-07T23:03:26.827" v="338" actId="14100"/>
          <ac:spMkLst>
            <pc:docMk/>
            <pc:sldMk cId="4024260661" sldId="377"/>
            <ac:spMk id="19" creationId="{D6F96416-8507-43C3-9EA3-F2E0AB64C7A5}"/>
          </ac:spMkLst>
        </pc:spChg>
        <pc:spChg chg="add mod">
          <ac:chgData name="Siddarth Joshi" userId="bc4d29ca-e482-4031-a817-c6a7c744f97a" providerId="ADAL" clId="{3141ACD6-00FB-46A1-88E0-E180C61F409C}" dt="2022-01-07T23:09:32.838" v="391" actId="20577"/>
          <ac:spMkLst>
            <pc:docMk/>
            <pc:sldMk cId="4024260661" sldId="377"/>
            <ac:spMk id="20" creationId="{B944AFDD-57E6-4938-BF34-6B4D24D024F9}"/>
          </ac:spMkLst>
        </pc:spChg>
        <pc:spChg chg="add mod">
          <ac:chgData name="Siddarth Joshi" userId="bc4d29ca-e482-4031-a817-c6a7c744f97a" providerId="ADAL" clId="{3141ACD6-00FB-46A1-88E0-E180C61F409C}" dt="2022-01-07T23:05:08.321" v="385" actId="14100"/>
          <ac:spMkLst>
            <pc:docMk/>
            <pc:sldMk cId="4024260661" sldId="377"/>
            <ac:spMk id="21" creationId="{4859FB88-7B35-41E0-A6B3-B082F8DEC76F}"/>
          </ac:spMkLst>
        </pc:spChg>
        <pc:picChg chg="add mod">
          <ac:chgData name="Siddarth Joshi" userId="bc4d29ca-e482-4031-a817-c6a7c744f97a" providerId="ADAL" clId="{3141ACD6-00FB-46A1-88E0-E180C61F409C}" dt="2022-01-07T23:01:12.791" v="306" actId="1076"/>
          <ac:picMkLst>
            <pc:docMk/>
            <pc:sldMk cId="4024260661" sldId="377"/>
            <ac:picMk id="9" creationId="{1C2D33E8-E1CA-4BC0-AD28-1E8CCE4380D8}"/>
          </ac:picMkLst>
        </pc:picChg>
        <pc:cxnChg chg="add mod">
          <ac:chgData name="Siddarth Joshi" userId="bc4d29ca-e482-4031-a817-c6a7c744f97a" providerId="ADAL" clId="{3141ACD6-00FB-46A1-88E0-E180C61F409C}" dt="2022-01-07T23:01:35.781" v="309" actId="1076"/>
          <ac:cxnSpMkLst>
            <pc:docMk/>
            <pc:sldMk cId="4024260661" sldId="377"/>
            <ac:cxnSpMk id="3" creationId="{E51B292B-6096-494D-8221-FE608635075B}"/>
          </ac:cxnSpMkLst>
        </pc:cxnChg>
        <pc:cxnChg chg="add mod">
          <ac:chgData name="Siddarth Joshi" userId="bc4d29ca-e482-4031-a817-c6a7c744f97a" providerId="ADAL" clId="{3141ACD6-00FB-46A1-88E0-E180C61F409C}" dt="2022-01-07T23:01:47.054" v="312" actId="14100"/>
          <ac:cxnSpMkLst>
            <pc:docMk/>
            <pc:sldMk cId="4024260661" sldId="377"/>
            <ac:cxnSpMk id="10" creationId="{A6E22197-E511-4479-A6B7-820D070991EA}"/>
          </ac:cxnSpMkLst>
        </pc:cxnChg>
        <pc:cxnChg chg="add mod">
          <ac:chgData name="Siddarth Joshi" userId="bc4d29ca-e482-4031-a817-c6a7c744f97a" providerId="ADAL" clId="{3141ACD6-00FB-46A1-88E0-E180C61F409C}" dt="2022-01-07T23:02:03.411" v="315" actId="14100"/>
          <ac:cxnSpMkLst>
            <pc:docMk/>
            <pc:sldMk cId="4024260661" sldId="377"/>
            <ac:cxnSpMk id="12" creationId="{030EC27B-EA31-484D-900C-17893D4CAD95}"/>
          </ac:cxnSpMkLst>
        </pc:cxnChg>
        <pc:cxnChg chg="add mod">
          <ac:chgData name="Siddarth Joshi" userId="bc4d29ca-e482-4031-a817-c6a7c744f97a" providerId="ADAL" clId="{3141ACD6-00FB-46A1-88E0-E180C61F409C}" dt="2022-01-07T23:02:13.021" v="318" actId="14100"/>
          <ac:cxnSpMkLst>
            <pc:docMk/>
            <pc:sldMk cId="4024260661" sldId="377"/>
            <ac:cxnSpMk id="14" creationId="{768F063B-F50E-4A75-953E-3FA1A519DF41}"/>
          </ac:cxnSpMkLst>
        </pc:cxnChg>
        <pc:cxnChg chg="add mod">
          <ac:chgData name="Siddarth Joshi" userId="bc4d29ca-e482-4031-a817-c6a7c744f97a" providerId="ADAL" clId="{3141ACD6-00FB-46A1-88E0-E180C61F409C}" dt="2022-01-07T23:02:45.666" v="324" actId="1076"/>
          <ac:cxnSpMkLst>
            <pc:docMk/>
            <pc:sldMk cId="4024260661" sldId="377"/>
            <ac:cxnSpMk id="17" creationId="{3C450BE6-F0F0-477D-B6C7-7CC00E79ADAD}"/>
          </ac:cxnSpMkLst>
        </pc:cxnChg>
      </pc:sldChg>
      <pc:sldChg chg="addSp delSp modSp add mod">
        <pc:chgData name="Siddarth Joshi" userId="bc4d29ca-e482-4031-a817-c6a7c744f97a" providerId="ADAL" clId="{3141ACD6-00FB-46A1-88E0-E180C61F409C}" dt="2022-01-08T01:14:11.377" v="947" actId="20577"/>
        <pc:sldMkLst>
          <pc:docMk/>
          <pc:sldMk cId="1175625152" sldId="378"/>
        </pc:sldMkLst>
        <pc:spChg chg="mod">
          <ac:chgData name="Siddarth Joshi" userId="bc4d29ca-e482-4031-a817-c6a7c744f97a" providerId="ADAL" clId="{3141ACD6-00FB-46A1-88E0-E180C61F409C}" dt="2022-01-08T01:10:39.231" v="829" actId="14100"/>
          <ac:spMkLst>
            <pc:docMk/>
            <pc:sldMk cId="1175625152" sldId="378"/>
            <ac:spMk id="9" creationId="{6F68365C-25B7-4E38-B5C2-0711A21CCF73}"/>
          </ac:spMkLst>
        </pc:spChg>
        <pc:spChg chg="add mod">
          <ac:chgData name="Siddarth Joshi" userId="bc4d29ca-e482-4031-a817-c6a7c744f97a" providerId="ADAL" clId="{3141ACD6-00FB-46A1-88E0-E180C61F409C}" dt="2022-01-08T01:14:11.377" v="947" actId="20577"/>
          <ac:spMkLst>
            <pc:docMk/>
            <pc:sldMk cId="1175625152" sldId="378"/>
            <ac:spMk id="12" creationId="{0C1F096A-3D39-411B-AB2D-FE9479AF3601}"/>
          </ac:spMkLst>
        </pc:spChg>
        <pc:picChg chg="mod">
          <ac:chgData name="Siddarth Joshi" userId="bc4d29ca-e482-4031-a817-c6a7c744f97a" providerId="ADAL" clId="{3141ACD6-00FB-46A1-88E0-E180C61F409C}" dt="2022-01-08T01:08:29.032" v="717" actId="1076"/>
          <ac:picMkLst>
            <pc:docMk/>
            <pc:sldMk cId="1175625152" sldId="378"/>
            <ac:picMk id="10" creationId="{791DA29B-62F7-4058-B611-FA3F3ADBB75C}"/>
          </ac:picMkLst>
        </pc:picChg>
        <pc:picChg chg="del">
          <ac:chgData name="Siddarth Joshi" userId="bc4d29ca-e482-4031-a817-c6a7c744f97a" providerId="ADAL" clId="{3141ACD6-00FB-46A1-88E0-E180C61F409C}" dt="2022-01-08T01:07:56.563" v="709" actId="478"/>
          <ac:picMkLst>
            <pc:docMk/>
            <pc:sldMk cId="1175625152" sldId="378"/>
            <ac:picMk id="6146" creationId="{6D9573A5-0944-4E2B-9C6E-49715F93572A}"/>
          </ac:picMkLst>
        </pc:picChg>
        <pc:picChg chg="add mod">
          <ac:chgData name="Siddarth Joshi" userId="bc4d29ca-e482-4031-a817-c6a7c744f97a" providerId="ADAL" clId="{3141ACD6-00FB-46A1-88E0-E180C61F409C}" dt="2022-01-08T01:08:05.878" v="712" actId="1076"/>
          <ac:picMkLst>
            <pc:docMk/>
            <pc:sldMk cId="1175625152" sldId="378"/>
            <ac:picMk id="7170" creationId="{C227C070-2E7F-4460-89DD-B6DBA8393C59}"/>
          </ac:picMkLst>
        </pc:picChg>
      </pc:sldChg>
      <pc:sldChg chg="addSp delSp modSp add mod">
        <pc:chgData name="Siddarth Joshi" userId="bc4d29ca-e482-4031-a817-c6a7c744f97a" providerId="ADAL" clId="{3141ACD6-00FB-46A1-88E0-E180C61F409C}" dt="2022-01-08T01:17:32.238" v="1203" actId="20577"/>
        <pc:sldMkLst>
          <pc:docMk/>
          <pc:sldMk cId="2378096759" sldId="379"/>
        </pc:sldMkLst>
        <pc:spChg chg="mod">
          <ac:chgData name="Siddarth Joshi" userId="bc4d29ca-e482-4031-a817-c6a7c744f97a" providerId="ADAL" clId="{3141ACD6-00FB-46A1-88E0-E180C61F409C}" dt="2022-01-08T01:17:32.238" v="1203" actId="20577"/>
          <ac:spMkLst>
            <pc:docMk/>
            <pc:sldMk cId="2378096759" sldId="379"/>
            <ac:spMk id="9" creationId="{6F68365C-25B7-4E38-B5C2-0711A21CCF73}"/>
          </ac:spMkLst>
        </pc:spChg>
        <pc:spChg chg="mod">
          <ac:chgData name="Siddarth Joshi" userId="bc4d29ca-e482-4031-a817-c6a7c744f97a" providerId="ADAL" clId="{3141ACD6-00FB-46A1-88E0-E180C61F409C}" dt="2022-01-08T01:15:39.879" v="960" actId="20577"/>
          <ac:spMkLst>
            <pc:docMk/>
            <pc:sldMk cId="2378096759" sldId="379"/>
            <ac:spMk id="12" creationId="{0C1F096A-3D39-411B-AB2D-FE9479AF3601}"/>
          </ac:spMkLst>
        </pc:spChg>
        <pc:picChg chg="del">
          <ac:chgData name="Siddarth Joshi" userId="bc4d29ca-e482-4031-a817-c6a7c744f97a" providerId="ADAL" clId="{3141ACD6-00FB-46A1-88E0-E180C61F409C}" dt="2022-01-08T01:15:33.350" v="955" actId="478"/>
          <ac:picMkLst>
            <pc:docMk/>
            <pc:sldMk cId="2378096759" sldId="379"/>
            <ac:picMk id="10" creationId="{791DA29B-62F7-4058-B611-FA3F3ADBB75C}"/>
          </ac:picMkLst>
        </pc:picChg>
        <pc:picChg chg="del">
          <ac:chgData name="Siddarth Joshi" userId="bc4d29ca-e482-4031-a817-c6a7c744f97a" providerId="ADAL" clId="{3141ACD6-00FB-46A1-88E0-E180C61F409C}" dt="2022-01-08T01:15:23.590" v="952" actId="478"/>
          <ac:picMkLst>
            <pc:docMk/>
            <pc:sldMk cId="2378096759" sldId="379"/>
            <ac:picMk id="7170" creationId="{C227C070-2E7F-4460-89DD-B6DBA8393C59}"/>
          </ac:picMkLst>
        </pc:picChg>
        <pc:picChg chg="add mod">
          <ac:chgData name="Siddarth Joshi" userId="bc4d29ca-e482-4031-a817-c6a7c744f97a" providerId="ADAL" clId="{3141ACD6-00FB-46A1-88E0-E180C61F409C}" dt="2022-01-08T01:15:30.865" v="954" actId="1076"/>
          <ac:picMkLst>
            <pc:docMk/>
            <pc:sldMk cId="2378096759" sldId="379"/>
            <ac:picMk id="9218" creationId="{35013CDE-847E-48EA-8F35-93EF236D2EFC}"/>
          </ac:picMkLst>
        </pc:picChg>
      </pc:sldChg>
      <pc:sldChg chg="addSp delSp modSp add mod">
        <pc:chgData name="Siddarth Joshi" userId="bc4d29ca-e482-4031-a817-c6a7c744f97a" providerId="ADAL" clId="{3141ACD6-00FB-46A1-88E0-E180C61F409C}" dt="2022-01-08T01:18:43.475" v="1208" actId="1076"/>
        <pc:sldMkLst>
          <pc:docMk/>
          <pc:sldMk cId="321269158" sldId="380"/>
        </pc:sldMkLst>
        <pc:spChg chg="del">
          <ac:chgData name="Siddarth Joshi" userId="bc4d29ca-e482-4031-a817-c6a7c744f97a" providerId="ADAL" clId="{3141ACD6-00FB-46A1-88E0-E180C61F409C}" dt="2022-01-08T01:18:36.111" v="1205" actId="478"/>
          <ac:spMkLst>
            <pc:docMk/>
            <pc:sldMk cId="321269158" sldId="380"/>
            <ac:spMk id="9" creationId="{6F68365C-25B7-4E38-B5C2-0711A21CCF73}"/>
          </ac:spMkLst>
        </pc:spChg>
        <pc:spChg chg="del">
          <ac:chgData name="Siddarth Joshi" userId="bc4d29ca-e482-4031-a817-c6a7c744f97a" providerId="ADAL" clId="{3141ACD6-00FB-46A1-88E0-E180C61F409C}" dt="2022-01-08T01:18:36.111" v="1205" actId="478"/>
          <ac:spMkLst>
            <pc:docMk/>
            <pc:sldMk cId="321269158" sldId="380"/>
            <ac:spMk id="12" creationId="{0C1F096A-3D39-411B-AB2D-FE9479AF3601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15" creationId="{EBFD4B5D-685F-4D0E-BC35-0030C90FA869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17" creationId="{B2D858A9-CA2F-4F7D-A2C6-C879A6BA8A15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19" creationId="{05928F28-8138-4F07-9850-5DD323D47120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0" creationId="{607C2768-300B-4E97-B0F3-CC100E998775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3" creationId="{5958289F-BF96-4BFC-85C0-82F801A87CFA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5" creationId="{D7E7B511-EF25-48EA-97AB-ECEEBBDA176E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26" creationId="{A594F9B3-BEE2-4787-84D8-CA9431AE2536}"/>
          </ac:spMkLst>
        </pc:spChg>
        <pc:spChg chg="mod">
          <ac:chgData name="Siddarth Joshi" userId="bc4d29ca-e482-4031-a817-c6a7c744f97a" providerId="ADAL" clId="{3141ACD6-00FB-46A1-88E0-E180C61F409C}" dt="2022-01-08T01:18:37.260" v="1207"/>
          <ac:spMkLst>
            <pc:docMk/>
            <pc:sldMk cId="321269158" sldId="380"/>
            <ac:spMk id="31" creationId="{A3CA29BA-A057-4EB3-83FE-2C7E197A48C9}"/>
          </ac:spMkLst>
        </pc:spChg>
        <pc:spChg chg="add mod">
          <ac:chgData name="Siddarth Joshi" userId="bc4d29ca-e482-4031-a817-c6a7c744f97a" providerId="ADAL" clId="{3141ACD6-00FB-46A1-88E0-E180C61F409C}" dt="2022-01-08T01:18:43.475" v="1208" actId="1076"/>
          <ac:spMkLst>
            <pc:docMk/>
            <pc:sldMk cId="321269158" sldId="380"/>
            <ac:spMk id="32" creationId="{A160CF85-0655-48F8-909F-63B5C63F67B7}"/>
          </ac:spMkLst>
        </pc:spChg>
        <pc:spChg chg="add mod">
          <ac:chgData name="Siddarth Joshi" userId="bc4d29ca-e482-4031-a817-c6a7c744f97a" providerId="ADAL" clId="{3141ACD6-00FB-46A1-88E0-E180C61F409C}" dt="2022-01-08T01:18:43.475" v="1208" actId="1076"/>
          <ac:spMkLst>
            <pc:docMk/>
            <pc:sldMk cId="321269158" sldId="380"/>
            <ac:spMk id="33" creationId="{A1D80CA6-218B-4027-8F68-A78ED35522A1}"/>
          </ac:spMkLst>
        </pc:spChg>
        <pc:grpChg chg="add mod">
          <ac:chgData name="Siddarth Joshi" userId="bc4d29ca-e482-4031-a817-c6a7c744f97a" providerId="ADAL" clId="{3141ACD6-00FB-46A1-88E0-E180C61F409C}" dt="2022-01-08T01:18:43.475" v="1208" actId="1076"/>
          <ac:grpSpMkLst>
            <pc:docMk/>
            <pc:sldMk cId="321269158" sldId="380"/>
            <ac:grpSpMk id="10" creationId="{939BD132-2824-410E-828F-B9DDA43BB036}"/>
          </ac:grpSpMkLst>
        </pc:grpChg>
        <pc:picChg chg="mod">
          <ac:chgData name="Siddarth Joshi" userId="bc4d29ca-e482-4031-a817-c6a7c744f97a" providerId="ADAL" clId="{3141ACD6-00FB-46A1-88E0-E180C61F409C}" dt="2022-01-08T01:18:37.260" v="1207"/>
          <ac:picMkLst>
            <pc:docMk/>
            <pc:sldMk cId="321269158" sldId="380"/>
            <ac:picMk id="13" creationId="{A37452BD-4E66-4E77-90D3-41A4EF65297A}"/>
          </ac:picMkLst>
        </pc:picChg>
        <pc:picChg chg="del">
          <ac:chgData name="Siddarth Joshi" userId="bc4d29ca-e482-4031-a817-c6a7c744f97a" providerId="ADAL" clId="{3141ACD6-00FB-46A1-88E0-E180C61F409C}" dt="2022-01-08T01:18:36.809" v="1206" actId="478"/>
          <ac:picMkLst>
            <pc:docMk/>
            <pc:sldMk cId="321269158" sldId="380"/>
            <ac:picMk id="9218" creationId="{35013CDE-847E-48EA-8F35-93EF236D2EFC}"/>
          </ac:picMkLst>
        </pc:pic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14" creationId="{DB6F469D-8DF4-4822-B397-038E10D452B8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16" creationId="{789111A8-9185-45B0-9F4F-9B258FF49462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18" creationId="{18BFA878-0CBF-4C77-A9FA-C9BDA3A4BC18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1" creationId="{BE268E29-5A78-4EB0-8812-4CE8453F0157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2" creationId="{0DA57EFB-31B5-44B5-B891-F0D6C6F88260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4" creationId="{75E8B919-946C-449A-9617-EC0309BAF76F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7" creationId="{D2D67707-E4F2-4D16-8986-2F466DBCF712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8" creationId="{942B94F3-F8DE-4656-B222-E616F804AF59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29" creationId="{7A7C6F3E-1A26-4EBD-BC7D-AC2751EA3FE5}"/>
          </ac:cxnSpMkLst>
        </pc:cxnChg>
        <pc:cxnChg chg="mod">
          <ac:chgData name="Siddarth Joshi" userId="bc4d29ca-e482-4031-a817-c6a7c744f97a" providerId="ADAL" clId="{3141ACD6-00FB-46A1-88E0-E180C61F409C}" dt="2022-01-08T01:18:37.260" v="1207"/>
          <ac:cxnSpMkLst>
            <pc:docMk/>
            <pc:sldMk cId="321269158" sldId="380"/>
            <ac:cxnSpMk id="30" creationId="{BC4DB499-B558-48DD-9777-A15C51A3929D}"/>
          </ac:cxnSpMkLst>
        </pc:cxnChg>
      </pc:sldChg>
      <pc:sldChg chg="addSp delSp modSp add mod">
        <pc:chgData name="Siddarth Joshi" userId="bc4d29ca-e482-4031-a817-c6a7c744f97a" providerId="ADAL" clId="{3141ACD6-00FB-46A1-88E0-E180C61F409C}" dt="2022-01-08T02:25:31.070" v="1659" actId="20577"/>
        <pc:sldMkLst>
          <pc:docMk/>
          <pc:sldMk cId="1845758960" sldId="381"/>
        </pc:sldMkLst>
        <pc:spChg chg="del">
          <ac:chgData name="Siddarth Joshi" userId="bc4d29ca-e482-4031-a817-c6a7c744f97a" providerId="ADAL" clId="{3141ACD6-00FB-46A1-88E0-E180C61F409C}" dt="2022-01-08T02:24:32.093" v="1595" actId="478"/>
          <ac:spMkLst>
            <pc:docMk/>
            <pc:sldMk cId="1845758960" sldId="381"/>
            <ac:spMk id="2" creationId="{4391E5CB-A180-44F6-A0D1-0CFDD12A70CF}"/>
          </ac:spMkLst>
        </pc:spChg>
        <pc:spChg chg="mod">
          <ac:chgData name="Siddarth Joshi" userId="bc4d29ca-e482-4031-a817-c6a7c744f97a" providerId="ADAL" clId="{3141ACD6-00FB-46A1-88E0-E180C61F409C}" dt="2022-01-08T02:25:31.070" v="1659" actId="20577"/>
          <ac:spMkLst>
            <pc:docMk/>
            <pc:sldMk cId="1845758960" sldId="381"/>
            <ac:spMk id="9" creationId="{7FA90140-EDAC-48BE-BDEE-1092B099AD03}"/>
          </ac:spMkLst>
        </pc:spChg>
        <pc:spChg chg="del">
          <ac:chgData name="Siddarth Joshi" userId="bc4d29ca-e482-4031-a817-c6a7c744f97a" providerId="ADAL" clId="{3141ACD6-00FB-46A1-88E0-E180C61F409C}" dt="2022-01-08T02:25:00.711" v="1601" actId="478"/>
          <ac:spMkLst>
            <pc:docMk/>
            <pc:sldMk cId="1845758960" sldId="381"/>
            <ac:spMk id="10" creationId="{3A9AFDAC-3AB9-4D82-B06D-A4B9E136C1A1}"/>
          </ac:spMkLst>
        </pc:spChg>
        <pc:spChg chg="del">
          <ac:chgData name="Siddarth Joshi" userId="bc4d29ca-e482-4031-a817-c6a7c744f97a" providerId="ADAL" clId="{3141ACD6-00FB-46A1-88E0-E180C61F409C}" dt="2022-01-08T02:24:30.198" v="1594" actId="478"/>
          <ac:spMkLst>
            <pc:docMk/>
            <pc:sldMk cId="1845758960" sldId="381"/>
            <ac:spMk id="12" creationId="{10D6300F-F2BC-42F2-8A5B-5A2DF72083FD}"/>
          </ac:spMkLst>
        </pc:spChg>
        <pc:spChg chg="del">
          <ac:chgData name="Siddarth Joshi" userId="bc4d29ca-e482-4031-a817-c6a7c744f97a" providerId="ADAL" clId="{3141ACD6-00FB-46A1-88E0-E180C61F409C}" dt="2022-01-08T02:24:30.198" v="1594" actId="478"/>
          <ac:spMkLst>
            <pc:docMk/>
            <pc:sldMk cId="1845758960" sldId="381"/>
            <ac:spMk id="13" creationId="{97720A25-BC26-49BB-B974-7618B397371E}"/>
          </ac:spMkLst>
        </pc:spChg>
        <pc:spChg chg="del">
          <ac:chgData name="Siddarth Joshi" userId="bc4d29ca-e482-4031-a817-c6a7c744f97a" providerId="ADAL" clId="{3141ACD6-00FB-46A1-88E0-E180C61F409C}" dt="2022-01-08T02:24:30.198" v="1594" actId="478"/>
          <ac:spMkLst>
            <pc:docMk/>
            <pc:sldMk cId="1845758960" sldId="381"/>
            <ac:spMk id="14" creationId="{501317BF-F408-43A6-81A6-CC9926833A82}"/>
          </ac:spMkLst>
        </pc:spChg>
        <pc:spChg chg="mod">
          <ac:chgData name="Siddarth Joshi" userId="bc4d29ca-e482-4031-a817-c6a7c744f97a" providerId="ADAL" clId="{3141ACD6-00FB-46A1-88E0-E180C61F409C}" dt="2022-01-08T02:24:54.088" v="1600" actId="1076"/>
          <ac:spMkLst>
            <pc:docMk/>
            <pc:sldMk cId="1845758960" sldId="381"/>
            <ac:spMk id="15" creationId="{50476807-EEAE-4EA1-9F00-040DC2D6FE8F}"/>
          </ac:spMkLst>
        </pc:spChg>
        <pc:spChg chg="del">
          <ac:chgData name="Siddarth Joshi" userId="bc4d29ca-e482-4031-a817-c6a7c744f97a" providerId="ADAL" clId="{3141ACD6-00FB-46A1-88E0-E180C61F409C}" dt="2022-01-08T02:24:42.322" v="1597" actId="478"/>
          <ac:spMkLst>
            <pc:docMk/>
            <pc:sldMk cId="1845758960" sldId="381"/>
            <ac:spMk id="16" creationId="{7B048234-370C-4C08-AC95-1A40563489DC}"/>
          </ac:spMkLst>
        </pc:spChg>
        <pc:picChg chg="del">
          <ac:chgData name="Siddarth Joshi" userId="bc4d29ca-e482-4031-a817-c6a7c744f97a" providerId="ADAL" clId="{3141ACD6-00FB-46A1-88E0-E180C61F409C}" dt="2022-01-08T02:24:15.111" v="1588" actId="478"/>
          <ac:picMkLst>
            <pc:docMk/>
            <pc:sldMk cId="1845758960" sldId="381"/>
            <ac:picMk id="8196" creationId="{2876B853-D66F-430F-A89D-3231CB9E4C37}"/>
          </ac:picMkLst>
        </pc:picChg>
        <pc:picChg chg="add mod">
          <ac:chgData name="Siddarth Joshi" userId="bc4d29ca-e482-4031-a817-c6a7c744f97a" providerId="ADAL" clId="{3141ACD6-00FB-46A1-88E0-E180C61F409C}" dt="2022-01-08T02:24:37.195" v="1596" actId="1076"/>
          <ac:picMkLst>
            <pc:docMk/>
            <pc:sldMk cId="1845758960" sldId="381"/>
            <ac:picMk id="10242" creationId="{F02524B9-8061-402B-B03E-2D0699DD9EEC}"/>
          </ac:picMkLst>
        </pc:picChg>
      </pc:sldChg>
      <pc:sldChg chg="addSp delSp modSp add mod delAnim modAnim">
        <pc:chgData name="Siddarth Joshi" userId="bc4d29ca-e482-4031-a817-c6a7c744f97a" providerId="ADAL" clId="{3141ACD6-00FB-46A1-88E0-E180C61F409C}" dt="2022-01-08T02:30:36.591" v="1714" actId="478"/>
        <pc:sldMkLst>
          <pc:docMk/>
          <pc:sldMk cId="644880761" sldId="382"/>
        </pc:sldMkLst>
        <pc:spChg chg="del">
          <ac:chgData name="Siddarth Joshi" userId="bc4d29ca-e482-4031-a817-c6a7c744f97a" providerId="ADAL" clId="{3141ACD6-00FB-46A1-88E0-E180C61F409C}" dt="2022-01-08T02:29:32.785" v="1695" actId="478"/>
          <ac:spMkLst>
            <pc:docMk/>
            <pc:sldMk cId="644880761" sldId="382"/>
            <ac:spMk id="9" creationId="{7FA90140-EDAC-48BE-BDEE-1092B099AD03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0" creationId="{7F2AFEF2-EB3C-41BE-AE27-4E4850264C20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2" creationId="{647AE4A0-3C82-4702-BBEE-08815242B225}"/>
          </ac:spMkLst>
        </pc:spChg>
        <pc:spChg chg="add del mod">
          <ac:chgData name="Siddarth Joshi" userId="bc4d29ca-e482-4031-a817-c6a7c744f97a" providerId="ADAL" clId="{3141ACD6-00FB-46A1-88E0-E180C61F409C}" dt="2022-01-08T02:30:28.206" v="1710" actId="478"/>
          <ac:spMkLst>
            <pc:docMk/>
            <pc:sldMk cId="644880761" sldId="382"/>
            <ac:spMk id="13" creationId="{BFC89322-95A9-4326-BD58-3E65A6D31D59}"/>
          </ac:spMkLst>
        </pc:spChg>
        <pc:spChg chg="add del mod">
          <ac:chgData name="Siddarth Joshi" userId="bc4d29ca-e482-4031-a817-c6a7c744f97a" providerId="ADAL" clId="{3141ACD6-00FB-46A1-88E0-E180C61F409C}" dt="2022-01-08T02:30:12.966" v="1705" actId="478"/>
          <ac:spMkLst>
            <pc:docMk/>
            <pc:sldMk cId="644880761" sldId="382"/>
            <ac:spMk id="14" creationId="{90263A41-1180-4FD6-8878-9D49AFBA2435}"/>
          </ac:spMkLst>
        </pc:spChg>
        <pc:spChg chg="mod">
          <ac:chgData name="Siddarth Joshi" userId="bc4d29ca-e482-4031-a817-c6a7c744f97a" providerId="ADAL" clId="{3141ACD6-00FB-46A1-88E0-E180C61F409C}" dt="2022-01-08T02:29:30.289" v="1694" actId="1076"/>
          <ac:spMkLst>
            <pc:docMk/>
            <pc:sldMk cId="644880761" sldId="382"/>
            <ac:spMk id="15" creationId="{50476807-EEAE-4EA1-9F00-040DC2D6FE8F}"/>
          </ac:spMkLst>
        </pc:spChg>
        <pc:spChg chg="add del mod">
          <ac:chgData name="Siddarth Joshi" userId="bc4d29ca-e482-4031-a817-c6a7c744f97a" providerId="ADAL" clId="{3141ACD6-00FB-46A1-88E0-E180C61F409C}" dt="2022-01-08T02:30:10.572" v="1704" actId="478"/>
          <ac:spMkLst>
            <pc:docMk/>
            <pc:sldMk cId="644880761" sldId="382"/>
            <ac:spMk id="16" creationId="{4A6887DC-FB77-4228-A4E0-361C835126F0}"/>
          </ac:spMkLst>
        </pc:spChg>
        <pc:spChg chg="add del mod">
          <ac:chgData name="Siddarth Joshi" userId="bc4d29ca-e482-4031-a817-c6a7c744f97a" providerId="ADAL" clId="{3141ACD6-00FB-46A1-88E0-E180C61F409C}" dt="2022-01-08T02:30:22.660" v="1709" actId="478"/>
          <ac:spMkLst>
            <pc:docMk/>
            <pc:sldMk cId="644880761" sldId="382"/>
            <ac:spMk id="17" creationId="{075FB0D5-7EC8-401B-9A85-8783AB343245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8" creationId="{22FBEF4B-F453-47D3-B8F6-651A199211E4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19" creationId="{441EC18D-E0C4-448F-B36D-7A57A8E01443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0" creationId="{49CE71A2-ED54-4C2F-B36B-3AD7779492C3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1" creationId="{145CAF44-1FF1-4F22-9909-2EA653FD8C13}"/>
          </ac:spMkLst>
        </pc:spChg>
        <pc:spChg chg="add del mod">
          <ac:chgData name="Siddarth Joshi" userId="bc4d29ca-e482-4031-a817-c6a7c744f97a" providerId="ADAL" clId="{3141ACD6-00FB-46A1-88E0-E180C61F409C}" dt="2022-01-08T02:30:14.508" v="1706" actId="478"/>
          <ac:spMkLst>
            <pc:docMk/>
            <pc:sldMk cId="644880761" sldId="382"/>
            <ac:spMk id="22" creationId="{A08EC8CB-304D-4529-A0B0-D8B66136E466}"/>
          </ac:spMkLst>
        </pc:spChg>
        <pc:spChg chg="add del mod">
          <ac:chgData name="Siddarth Joshi" userId="bc4d29ca-e482-4031-a817-c6a7c744f97a" providerId="ADAL" clId="{3141ACD6-00FB-46A1-88E0-E180C61F409C}" dt="2022-01-08T02:30:33.545" v="1712" actId="478"/>
          <ac:spMkLst>
            <pc:docMk/>
            <pc:sldMk cId="644880761" sldId="382"/>
            <ac:spMk id="23" creationId="{CA59D918-3839-4559-8E72-630B1542F78C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4" creationId="{91348D8C-96E8-4BE2-9EC1-0A031C1CA627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5" creationId="{36F8B5CB-C409-4AD0-ADDA-D923989C560D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6" creationId="{7B6046A9-15D8-4046-9534-165C21CFD9C7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7" creationId="{E54BB653-CF14-4F79-9D31-14AD4364C5D1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8" creationId="{32CC4988-9D36-4F64-8CA0-5C458823E0D5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29" creationId="{63F41B5B-5AD4-43B1-BF93-DA5E721AC43B}"/>
          </ac:spMkLst>
        </pc:spChg>
        <pc:spChg chg="add del mod">
          <ac:chgData name="Siddarth Joshi" userId="bc4d29ca-e482-4031-a817-c6a7c744f97a" providerId="ADAL" clId="{3141ACD6-00FB-46A1-88E0-E180C61F409C}" dt="2022-01-08T02:30:15.856" v="1707" actId="478"/>
          <ac:spMkLst>
            <pc:docMk/>
            <pc:sldMk cId="644880761" sldId="382"/>
            <ac:spMk id="30" creationId="{A1D8815C-035B-4F2A-B125-D4D824435B07}"/>
          </ac:spMkLst>
        </pc:spChg>
        <pc:spChg chg="add del mod">
          <ac:chgData name="Siddarth Joshi" userId="bc4d29ca-e482-4031-a817-c6a7c744f97a" providerId="ADAL" clId="{3141ACD6-00FB-46A1-88E0-E180C61F409C}" dt="2022-01-08T02:30:31.807" v="1711" actId="478"/>
          <ac:spMkLst>
            <pc:docMk/>
            <pc:sldMk cId="644880761" sldId="382"/>
            <ac:spMk id="31" creationId="{B1589EF4-05C5-4198-86B9-F0E8F8CE9C8C}"/>
          </ac:spMkLst>
        </pc:spChg>
        <pc:spChg chg="add del mod">
          <ac:chgData name="Siddarth Joshi" userId="bc4d29ca-e482-4031-a817-c6a7c744f97a" providerId="ADAL" clId="{3141ACD6-00FB-46A1-88E0-E180C61F409C}" dt="2022-01-08T02:30:35.041" v="1713" actId="478"/>
          <ac:spMkLst>
            <pc:docMk/>
            <pc:sldMk cId="644880761" sldId="382"/>
            <ac:spMk id="32" creationId="{9F95202E-7D5B-4EC6-B8D9-9E8901A2ED19}"/>
          </ac:spMkLst>
        </pc:spChg>
        <pc:spChg chg="add del mod">
          <ac:chgData name="Siddarth Joshi" userId="bc4d29ca-e482-4031-a817-c6a7c744f97a" providerId="ADAL" clId="{3141ACD6-00FB-46A1-88E0-E180C61F409C}" dt="2022-01-08T02:30:36.591" v="1714" actId="478"/>
          <ac:spMkLst>
            <pc:docMk/>
            <pc:sldMk cId="644880761" sldId="382"/>
            <ac:spMk id="33" creationId="{23DF7F3C-3FE3-4EC8-B9DB-B5AF9627BBB6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34" creationId="{CE40288B-E11E-4A66-9D60-390FB87050E8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35" creationId="{20B3312B-3E69-44EC-962D-B27DB766334D}"/>
          </ac:spMkLst>
        </pc:spChg>
        <pc:spChg chg="add mod">
          <ac:chgData name="Siddarth Joshi" userId="bc4d29ca-e482-4031-a817-c6a7c744f97a" providerId="ADAL" clId="{3141ACD6-00FB-46A1-88E0-E180C61F409C}" dt="2022-01-08T02:29:44.595" v="1698" actId="1076"/>
          <ac:spMkLst>
            <pc:docMk/>
            <pc:sldMk cId="644880761" sldId="382"/>
            <ac:spMk id="36" creationId="{F2274E38-B443-47E8-8E97-275F6F7C2682}"/>
          </ac:spMkLst>
        </pc:spChg>
        <pc:spChg chg="add mod">
          <ac:chgData name="Siddarth Joshi" userId="bc4d29ca-e482-4031-a817-c6a7c744f97a" providerId="ADAL" clId="{3141ACD6-00FB-46A1-88E0-E180C61F409C}" dt="2022-01-08T02:30:04.446" v="1702" actId="14100"/>
          <ac:spMkLst>
            <pc:docMk/>
            <pc:sldMk cId="644880761" sldId="382"/>
            <ac:spMk id="37" creationId="{91BF594A-5E55-4278-B755-26F9C79765BD}"/>
          </ac:spMkLst>
        </pc:spChg>
        <pc:picChg chg="del">
          <ac:chgData name="Siddarth Joshi" userId="bc4d29ca-e482-4031-a817-c6a7c744f97a" providerId="ADAL" clId="{3141ACD6-00FB-46A1-88E0-E180C61F409C}" dt="2022-01-08T02:29:34.210" v="1696" actId="478"/>
          <ac:picMkLst>
            <pc:docMk/>
            <pc:sldMk cId="644880761" sldId="382"/>
            <ac:picMk id="10242" creationId="{F02524B9-8061-402B-B03E-2D0699DD9EEC}"/>
          </ac:picMkLst>
        </pc:picChg>
        <pc:cxnChg chg="add del mod">
          <ac:chgData name="Siddarth Joshi" userId="bc4d29ca-e482-4031-a817-c6a7c744f97a" providerId="ADAL" clId="{3141ACD6-00FB-46A1-88E0-E180C61F409C}" dt="2022-01-08T02:30:06.972" v="1703" actId="478"/>
          <ac:cxnSpMkLst>
            <pc:docMk/>
            <pc:sldMk cId="644880761" sldId="382"/>
            <ac:cxnSpMk id="38" creationId="{DC3C228F-C185-4C25-948F-7E76C503069A}"/>
          </ac:cxnSpMkLst>
        </pc:cxnChg>
      </pc:sldChg>
      <pc:sldChg chg="addSp delSp modSp add mod">
        <pc:chgData name="Siddarth Joshi" userId="bc4d29ca-e482-4031-a817-c6a7c744f97a" providerId="ADAL" clId="{3141ACD6-00FB-46A1-88E0-E180C61F409C}" dt="2022-01-08T03:06:15.949" v="2307" actId="478"/>
        <pc:sldMkLst>
          <pc:docMk/>
          <pc:sldMk cId="1491844017" sldId="383"/>
        </pc:sldMkLst>
        <pc:spChg chg="del">
          <ac:chgData name="Siddarth Joshi" userId="bc4d29ca-e482-4031-a817-c6a7c744f97a" providerId="ADAL" clId="{3141ACD6-00FB-46A1-88E0-E180C61F409C}" dt="2022-01-08T02:48:57.269" v="2067" actId="478"/>
          <ac:spMkLst>
            <pc:docMk/>
            <pc:sldMk cId="1491844017" sldId="383"/>
            <ac:spMk id="9" creationId="{5ED3DC08-2E65-48A5-9010-746A7F2F3963}"/>
          </ac:spMkLst>
        </pc:spChg>
        <pc:spChg chg="del">
          <ac:chgData name="Siddarth Joshi" userId="bc4d29ca-e482-4031-a817-c6a7c744f97a" providerId="ADAL" clId="{3141ACD6-00FB-46A1-88E0-E180C61F409C}" dt="2022-01-08T02:48:13.357" v="2065" actId="478"/>
          <ac:spMkLst>
            <pc:docMk/>
            <pc:sldMk cId="1491844017" sldId="383"/>
            <ac:spMk id="11" creationId="{2DA2CC3D-A139-4741-BB7C-0A48922251A4}"/>
          </ac:spMkLst>
        </pc:spChg>
        <pc:spChg chg="add del mod">
          <ac:chgData name="Siddarth Joshi" userId="bc4d29ca-e482-4031-a817-c6a7c744f97a" providerId="ADAL" clId="{3141ACD6-00FB-46A1-88E0-E180C61F409C}" dt="2022-01-08T03:06:15.949" v="2307" actId="478"/>
          <ac:spMkLst>
            <pc:docMk/>
            <pc:sldMk cId="1491844017" sldId="383"/>
            <ac:spMk id="12" creationId="{73D375C2-1CE0-4E1D-BBA1-C2380A5E0D45}"/>
          </ac:spMkLst>
        </pc:spChg>
        <pc:picChg chg="del">
          <ac:chgData name="Siddarth Joshi" userId="bc4d29ca-e482-4031-a817-c6a7c744f97a" providerId="ADAL" clId="{3141ACD6-00FB-46A1-88E0-E180C61F409C}" dt="2022-01-08T02:46:59.676" v="2056" actId="478"/>
          <ac:picMkLst>
            <pc:docMk/>
            <pc:sldMk cId="1491844017" sldId="383"/>
            <ac:picMk id="3" creationId="{8198C0B4-37C5-4D16-8D35-4E801CD9AFB5}"/>
          </ac:picMkLst>
        </pc:picChg>
        <pc:picChg chg="add mod">
          <ac:chgData name="Siddarth Joshi" userId="bc4d29ca-e482-4031-a817-c6a7c744f97a" providerId="ADAL" clId="{3141ACD6-00FB-46A1-88E0-E180C61F409C}" dt="2022-01-08T02:48:10.992" v="2064" actId="1076"/>
          <ac:picMkLst>
            <pc:docMk/>
            <pc:sldMk cId="1491844017" sldId="383"/>
            <ac:picMk id="5" creationId="{9974C95A-F1CE-4864-A44A-31E33D45F1BA}"/>
          </ac:picMkLst>
        </pc:picChg>
        <pc:picChg chg="add mod">
          <ac:chgData name="Siddarth Joshi" userId="bc4d29ca-e482-4031-a817-c6a7c744f97a" providerId="ADAL" clId="{3141ACD6-00FB-46A1-88E0-E180C61F409C}" dt="2022-01-08T02:48:17.703" v="2066" actId="1076"/>
          <ac:picMkLst>
            <pc:docMk/>
            <pc:sldMk cId="1491844017" sldId="383"/>
            <ac:picMk id="10" creationId="{1DD1E4E2-E37C-4BAB-8BCC-5187C5AAF828}"/>
          </ac:picMkLst>
        </pc:picChg>
      </pc:sldChg>
      <pc:sldChg chg="add del">
        <pc:chgData name="Siddarth Joshi" userId="bc4d29ca-e482-4031-a817-c6a7c744f97a" providerId="ADAL" clId="{3141ACD6-00FB-46A1-88E0-E180C61F409C}" dt="2022-01-08T03:25:17.237" v="2501" actId="47"/>
        <pc:sldMkLst>
          <pc:docMk/>
          <pc:sldMk cId="1140896541" sldId="384"/>
        </pc:sldMkLst>
      </pc:sldChg>
      <pc:sldChg chg="addSp delSp modSp add mod ord setBg">
        <pc:chgData name="Siddarth Joshi" userId="bc4d29ca-e482-4031-a817-c6a7c744f97a" providerId="ADAL" clId="{3141ACD6-00FB-46A1-88E0-E180C61F409C}" dt="2022-01-08T03:33:53.263" v="2787" actId="20577"/>
        <pc:sldMkLst>
          <pc:docMk/>
          <pc:sldMk cId="2351388630" sldId="385"/>
        </pc:sldMkLst>
        <pc:spChg chg="mod">
          <ac:chgData name="Siddarth Joshi" userId="bc4d29ca-e482-4031-a817-c6a7c744f97a" providerId="ADAL" clId="{3141ACD6-00FB-46A1-88E0-E180C61F409C}" dt="2022-01-08T03:29:11.837" v="2517" actId="20577"/>
          <ac:spMkLst>
            <pc:docMk/>
            <pc:sldMk cId="2351388630" sldId="385"/>
            <ac:spMk id="8" creationId="{BBB9B1C4-5210-4BEA-A556-2A53383A911F}"/>
          </ac:spMkLst>
        </pc:spChg>
        <pc:spChg chg="del">
          <ac:chgData name="Siddarth Joshi" userId="bc4d29ca-e482-4031-a817-c6a7c744f97a" providerId="ADAL" clId="{3141ACD6-00FB-46A1-88E0-E180C61F409C}" dt="2022-01-08T03:25:29.120" v="2505" actId="478"/>
          <ac:spMkLst>
            <pc:docMk/>
            <pc:sldMk cId="2351388630" sldId="385"/>
            <ac:spMk id="32" creationId="{A160CF85-0655-48F8-909F-63B5C63F67B7}"/>
          </ac:spMkLst>
        </pc:spChg>
        <pc:spChg chg="del">
          <ac:chgData name="Siddarth Joshi" userId="bc4d29ca-e482-4031-a817-c6a7c744f97a" providerId="ADAL" clId="{3141ACD6-00FB-46A1-88E0-E180C61F409C}" dt="2022-01-08T03:25:31.359" v="2506" actId="478"/>
          <ac:spMkLst>
            <pc:docMk/>
            <pc:sldMk cId="2351388630" sldId="385"/>
            <ac:spMk id="33" creationId="{A1D80CA6-218B-4027-8F68-A78ED35522A1}"/>
          </ac:spMkLst>
        </pc:spChg>
        <pc:spChg chg="add mod">
          <ac:chgData name="Siddarth Joshi" userId="bc4d29ca-e482-4031-a817-c6a7c744f97a" providerId="ADAL" clId="{3141ACD6-00FB-46A1-88E0-E180C61F409C}" dt="2022-01-08T03:33:53.263" v="2787" actId="20577"/>
          <ac:spMkLst>
            <pc:docMk/>
            <pc:sldMk cId="2351388630" sldId="385"/>
            <ac:spMk id="34" creationId="{A938C3FC-66B1-4E8A-BA1F-B09E69965DD2}"/>
          </ac:spMkLst>
        </pc:spChg>
        <pc:grpChg chg="del">
          <ac:chgData name="Siddarth Joshi" userId="bc4d29ca-e482-4031-a817-c6a7c744f97a" providerId="ADAL" clId="{3141ACD6-00FB-46A1-88E0-E180C61F409C}" dt="2022-01-08T03:25:26.453" v="2504" actId="478"/>
          <ac:grpSpMkLst>
            <pc:docMk/>
            <pc:sldMk cId="2351388630" sldId="385"/>
            <ac:grpSpMk id="10" creationId="{939BD132-2824-410E-828F-B9DDA43BB036}"/>
          </ac:grpSpMkLst>
        </pc:grpChg>
        <pc:picChg chg="add mod">
          <ac:chgData name="Siddarth Joshi" userId="bc4d29ca-e482-4031-a817-c6a7c744f97a" providerId="ADAL" clId="{3141ACD6-00FB-46A1-88E0-E180C61F409C}" dt="2022-01-08T03:25:56.538" v="2513" actId="1076"/>
          <ac:picMkLst>
            <pc:docMk/>
            <pc:sldMk cId="2351388630" sldId="385"/>
            <ac:picMk id="17410" creationId="{1FD4FAEB-2B99-4A3E-B6A7-02049DDEC91C}"/>
          </ac:picMkLst>
        </pc:picChg>
      </pc:sldChg>
      <pc:sldChg chg="modSp add mod">
        <pc:chgData name="Siddarth Joshi" userId="bc4d29ca-e482-4031-a817-c6a7c744f97a" providerId="ADAL" clId="{3141ACD6-00FB-46A1-88E0-E180C61F409C}" dt="2022-01-08T03:35:57.793" v="2866" actId="20577"/>
        <pc:sldMkLst>
          <pc:docMk/>
          <pc:sldMk cId="747135394" sldId="386"/>
        </pc:sldMkLst>
        <pc:spChg chg="mod">
          <ac:chgData name="Siddarth Joshi" userId="bc4d29ca-e482-4031-a817-c6a7c744f97a" providerId="ADAL" clId="{3141ACD6-00FB-46A1-88E0-E180C61F409C}" dt="2022-01-08T03:35:57.793" v="2866" actId="20577"/>
          <ac:spMkLst>
            <pc:docMk/>
            <pc:sldMk cId="747135394" sldId="386"/>
            <ac:spMk id="6" creationId="{ABDDC9B4-E652-4488-A4BF-B68356127B6C}"/>
          </ac:spMkLst>
        </pc:spChg>
      </pc:sldChg>
      <pc:sldChg chg="addSp delSp add del mod setBg">
        <pc:chgData name="Siddarth Joshi" userId="bc4d29ca-e482-4031-a817-c6a7c744f97a" providerId="ADAL" clId="{3141ACD6-00FB-46A1-88E0-E180C61F409C}" dt="2022-01-08T03:25:36.143" v="2510"/>
        <pc:sldMkLst>
          <pc:docMk/>
          <pc:sldMk cId="3659087671" sldId="386"/>
        </pc:sldMkLst>
        <pc:grpChg chg="add del">
          <ac:chgData name="Siddarth Joshi" userId="bc4d29ca-e482-4031-a817-c6a7c744f97a" providerId="ADAL" clId="{3141ACD6-00FB-46A1-88E0-E180C61F409C}" dt="2022-01-08T03:25:35.701" v="2509" actId="478"/>
          <ac:grpSpMkLst>
            <pc:docMk/>
            <pc:sldMk cId="3659087671" sldId="386"/>
            <ac:grpSpMk id="10" creationId="{939BD132-2824-410E-828F-B9DDA43BB036}"/>
          </ac:grpSpMkLst>
        </pc:grpChg>
      </pc:sldChg>
      <pc:sldChg chg="modSp add mod modNotesTx">
        <pc:chgData name="Siddarth Joshi" userId="bc4d29ca-e482-4031-a817-c6a7c744f97a" providerId="ADAL" clId="{3141ACD6-00FB-46A1-88E0-E180C61F409C}" dt="2022-01-08T03:58:34.356" v="3469"/>
        <pc:sldMkLst>
          <pc:docMk/>
          <pc:sldMk cId="1757034839" sldId="387"/>
        </pc:sldMkLst>
        <pc:spChg chg="mod">
          <ac:chgData name="Siddarth Joshi" userId="bc4d29ca-e482-4031-a817-c6a7c744f97a" providerId="ADAL" clId="{3141ACD6-00FB-46A1-88E0-E180C61F409C}" dt="2022-01-08T03:57:38.873" v="3468" actId="20577"/>
          <ac:spMkLst>
            <pc:docMk/>
            <pc:sldMk cId="1757034839" sldId="387"/>
            <ac:spMk id="6" creationId="{1C613B68-B5E1-4D94-A426-C731B3D01AC9}"/>
          </ac:spMkLst>
        </pc:spChg>
      </pc:sldChg>
      <pc:sldChg chg="modSp add mod">
        <pc:chgData name="Siddarth Joshi" userId="bc4d29ca-e482-4031-a817-c6a7c744f97a" providerId="ADAL" clId="{3141ACD6-00FB-46A1-88E0-E180C61F409C}" dt="2022-01-08T04:06:18.078" v="3916" actId="20577"/>
        <pc:sldMkLst>
          <pc:docMk/>
          <pc:sldMk cId="4071987049" sldId="388"/>
        </pc:sldMkLst>
        <pc:spChg chg="mod">
          <ac:chgData name="Siddarth Joshi" userId="bc4d29ca-e482-4031-a817-c6a7c744f97a" providerId="ADAL" clId="{3141ACD6-00FB-46A1-88E0-E180C61F409C}" dt="2022-01-08T04:06:18.078" v="3916" actId="20577"/>
          <ac:spMkLst>
            <pc:docMk/>
            <pc:sldMk cId="4071987049" sldId="388"/>
            <ac:spMk id="6" creationId="{1C613B68-B5E1-4D94-A426-C731B3D01AC9}"/>
          </ac:spMkLst>
        </pc:spChg>
      </pc:sldChg>
      <pc:sldChg chg="modSp add mod">
        <pc:chgData name="Siddarth Joshi" userId="bc4d29ca-e482-4031-a817-c6a7c744f97a" providerId="ADAL" clId="{3141ACD6-00FB-46A1-88E0-E180C61F409C}" dt="2022-01-08T04:11:35.654" v="4159" actId="20577"/>
        <pc:sldMkLst>
          <pc:docMk/>
          <pc:sldMk cId="722081642" sldId="389"/>
        </pc:sldMkLst>
        <pc:spChg chg="mod">
          <ac:chgData name="Siddarth Joshi" userId="bc4d29ca-e482-4031-a817-c6a7c744f97a" providerId="ADAL" clId="{3141ACD6-00FB-46A1-88E0-E180C61F409C}" dt="2022-01-08T04:11:35.654" v="4159" actId="20577"/>
          <ac:spMkLst>
            <pc:docMk/>
            <pc:sldMk cId="722081642" sldId="389"/>
            <ac:spMk id="6" creationId="{1C613B68-B5E1-4D94-A426-C731B3D01A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B6037-55D4-4787-83F7-2DF87BABB53C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5DB334D-8CDA-4602-A4B9-DC33D5ADC3C8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2400" dirty="0"/>
            <a:t>Learning outcomes</a:t>
          </a:r>
        </a:p>
      </dgm:t>
    </dgm:pt>
    <dgm:pt modelId="{BBE86D06-4E9C-4C06-A564-BCF97126AF3E}" type="parTrans" cxnId="{11177982-5097-483A-BC99-215EE9859638}">
      <dgm:prSet/>
      <dgm:spPr/>
      <dgm:t>
        <a:bodyPr/>
        <a:lstStyle/>
        <a:p>
          <a:endParaRPr lang="en-GB"/>
        </a:p>
      </dgm:t>
    </dgm:pt>
    <dgm:pt modelId="{E5B11DD1-3E5F-4F6C-A509-82681F1D6498}" type="sibTrans" cxnId="{11177982-5097-483A-BC99-215EE9859638}">
      <dgm:prSet/>
      <dgm:spPr/>
      <dgm:t>
        <a:bodyPr/>
        <a:lstStyle/>
        <a:p>
          <a:endParaRPr lang="en-GB"/>
        </a:p>
      </dgm:t>
    </dgm:pt>
    <dgm:pt modelId="{136F6EE7-EB39-4C4C-B037-196EDE24B5FE}" type="pres">
      <dgm:prSet presAssocID="{CCDB6037-55D4-4787-83F7-2DF87BABB53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65B025-7A91-4490-8D39-48CC57E6E3C5}" type="pres">
      <dgm:prSet presAssocID="{95DB334D-8CDA-4602-A4B9-DC33D5ADC3C8}" presName="vertOne" presStyleCnt="0"/>
      <dgm:spPr/>
    </dgm:pt>
    <dgm:pt modelId="{A9781162-D269-43B6-9F41-06523897BACD}" type="pres">
      <dgm:prSet presAssocID="{95DB334D-8CDA-4602-A4B9-DC33D5ADC3C8}" presName="txOne" presStyleLbl="node0" presStyleIdx="0" presStyleCnt="1" custLinFactX="94017" custLinFactNeighborX="100000" custLinFactNeighborY="3475">
        <dgm:presLayoutVars>
          <dgm:chPref val="3"/>
        </dgm:presLayoutVars>
      </dgm:prSet>
      <dgm:spPr/>
    </dgm:pt>
    <dgm:pt modelId="{CC342596-8E15-49F9-904F-388F46FEDCCA}" type="pres">
      <dgm:prSet presAssocID="{95DB334D-8CDA-4602-A4B9-DC33D5ADC3C8}" presName="horzOne" presStyleCnt="0"/>
      <dgm:spPr/>
    </dgm:pt>
  </dgm:ptLst>
  <dgm:cxnLst>
    <dgm:cxn modelId="{48F47E07-FC74-41D9-ACA1-83EB74404407}" type="presOf" srcId="{95DB334D-8CDA-4602-A4B9-DC33D5ADC3C8}" destId="{A9781162-D269-43B6-9F41-06523897BACD}" srcOrd="0" destOrd="0" presId="urn:microsoft.com/office/officeart/2005/8/layout/hierarchy4"/>
    <dgm:cxn modelId="{1143B819-DF46-4B51-9C86-7F748785A3A2}" type="presOf" srcId="{CCDB6037-55D4-4787-83F7-2DF87BABB53C}" destId="{136F6EE7-EB39-4C4C-B037-196EDE24B5FE}" srcOrd="0" destOrd="0" presId="urn:microsoft.com/office/officeart/2005/8/layout/hierarchy4"/>
    <dgm:cxn modelId="{11177982-5097-483A-BC99-215EE9859638}" srcId="{CCDB6037-55D4-4787-83F7-2DF87BABB53C}" destId="{95DB334D-8CDA-4602-A4B9-DC33D5ADC3C8}" srcOrd="0" destOrd="0" parTransId="{BBE86D06-4E9C-4C06-A564-BCF97126AF3E}" sibTransId="{E5B11DD1-3E5F-4F6C-A509-82681F1D6498}"/>
    <dgm:cxn modelId="{665F85F6-F7C9-40E7-A543-922452FFDBA2}" type="presParOf" srcId="{136F6EE7-EB39-4C4C-B037-196EDE24B5FE}" destId="{9065B025-7A91-4490-8D39-48CC57E6E3C5}" srcOrd="0" destOrd="0" presId="urn:microsoft.com/office/officeart/2005/8/layout/hierarchy4"/>
    <dgm:cxn modelId="{599DBBA7-81BD-4A3B-918B-B31E62BE2DDB}" type="presParOf" srcId="{9065B025-7A91-4490-8D39-48CC57E6E3C5}" destId="{A9781162-D269-43B6-9F41-06523897BACD}" srcOrd="0" destOrd="0" presId="urn:microsoft.com/office/officeart/2005/8/layout/hierarchy4"/>
    <dgm:cxn modelId="{84F34344-F1E6-42FA-9436-5FF5C87210AD}" type="presParOf" srcId="{9065B025-7A91-4490-8D39-48CC57E6E3C5}" destId="{CC342596-8E15-49F9-904F-388F46FEDCC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81162-D269-43B6-9F41-06523897BACD}">
      <dsp:nvSpPr>
        <dsp:cNvPr id="0" name=""/>
        <dsp:cNvSpPr/>
      </dsp:nvSpPr>
      <dsp:spPr>
        <a:xfrm>
          <a:off x="3745" y="0"/>
          <a:ext cx="3831471" cy="37253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Learning outcomes</a:t>
          </a:r>
        </a:p>
      </dsp:txBody>
      <dsp:txXfrm>
        <a:off x="14656" y="10911"/>
        <a:ext cx="3809649" cy="350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FD1E6-1959-4D56-BB72-59F8F1EBA93A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10DD6-E776-41D7-BD9F-62EB747C78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30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980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17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5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67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064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81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84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39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804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942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530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244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95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965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703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327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985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985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634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247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58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0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0DD6-E776-41D7-BD9F-62EB747C785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166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84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059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119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07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67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209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178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859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3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117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97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4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77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955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8F03D-299D-4661-B48B-890288842F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42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C4EB-D586-40D0-B3B1-BFBF67D8D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A4495-8640-4D92-9622-484FCB7EA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1280A-751E-4F45-B3C9-0FAAB1CD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290CC-95F2-46FD-A687-70D4A69E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403F-1698-4E87-ACE0-C14C23A9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9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26CE-83AF-4CF4-98DE-590ACB81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03B9A-B1ED-4EC7-901B-260EFD42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70C3-4D2F-49EB-B070-977A2138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9997E-AC3D-4636-97B4-2DB18ED9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5A24-2FDC-463A-8656-96E17CD8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18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DF8D3-D53B-4BE7-9EB1-FD5C672DE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FE72-1137-4BE0-9FC6-2272D26D0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169A7-EA62-40F8-8BEC-D8AE1C5B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D8D6-D075-4DE8-9FD9-1CE6EF91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4D658-1A02-41E6-98E1-8C549D26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5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EB30-F2DC-41AD-B0AE-3355A138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446CA-104A-49EB-B048-7C46D4DF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75BA2-58D7-495C-BB21-AF1B5BCB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43AD-44C9-4C8B-B9ED-51139CB0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911E-0DDE-4A74-BF70-44BCCF4D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56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2EEC-000C-47EE-A78E-934F3FDB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7ED2-53F0-49C7-8153-8E3F7C5E1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E295A-2C72-4330-ADAA-71EAD70D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439F0-37E9-471C-8AD7-D4F7FEA4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E6F43-038E-4A86-863D-98E745C2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41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9DEB-082C-447E-BFAB-EDDDD614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BDEB-D13C-49EB-A24F-6602FEFBF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951BA-EAD8-40B3-9EB6-05694E0DF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E2F16-6E26-4559-B21E-AFE6639B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903BA-4EB4-4BD6-ACF8-AC94BD1B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74A4A-B24D-4D47-87F0-73AEEC53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2FF7-DBE1-4EE0-9526-71957772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B546E-BA07-464A-AAEF-9D43FDC2D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A6224-CE85-430C-9FBD-9B7E168A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E2042F-7254-49F2-9DCB-5EA1D5240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F7C38-B0C1-4C33-B1DA-319469428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4BA2E-7D23-4EE5-8D48-9A459949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C1209-2ACB-4881-B911-0917A216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E1776-DC33-456D-ACA3-A314B6A0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4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6021-ECB1-49C5-B744-D92EFE9F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45049-B9AE-4DBB-B2F9-59EE69F0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376C7-2E1B-43E7-8145-55EFA128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EBE8-3679-43CA-8CBE-A1F6D922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5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F68F7-2C3A-477C-8B5B-405DDBF1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67986-A384-4892-89D3-B9A6D0C2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90B0-C207-4DC1-95C5-20FD74C5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37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65E3-8E65-4516-885F-94970A8F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434AE-1C29-4438-9AC6-C6E341D91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97DFE-2F09-4E87-8B53-8200877A4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67F55-6EC1-45A3-A978-3FC19B3B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E5213-1D02-4474-B7C5-119454A1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10286-1AE8-4F2E-B89E-78555AF3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72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D954-AA3A-45DD-8CAA-1024A689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07FA4-453A-4328-8C9A-E549CB5A5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DC4C5-24E5-402F-8383-46CD326A2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A8B3D-0D5F-4F7A-9083-DFD37CAF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1C5C3-3866-4BA3-A7A0-4AE1D5CA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15BF2-7E55-4636-818E-B586C891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79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83E2F4-2B93-4030-9147-AEDAE5F4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9A6EC-4FBA-46F7-B5B1-45564091F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3FF4-6953-4B53-A36F-45B66CA8A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8B4B3-6BE3-4F57-80F5-7F3A7D99CE5B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8D95-B460-4FAB-A6D7-BCB0A7E5D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6D1BE-EEB2-4B34-AEC6-C4F6F61DC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6AF24-4A12-4C43-9707-2023A193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12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9E2F3"/>
            </a:gs>
            <a:gs pos="83000">
              <a:srgbClr val="E2E9F6"/>
            </a:gs>
            <a:gs pos="100000">
              <a:srgbClr val="DCE5F4">
                <a:alpha val="4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64C7-2B57-4995-8266-CA21FD2E1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Optical communications and data networks (</a:t>
            </a:r>
            <a:r>
              <a:rPr lang="en-GB">
                <a:solidFill>
                  <a:schemeClr val="accent1">
                    <a:lumMod val="50000"/>
                  </a:schemeClr>
                </a:solidFill>
              </a:rPr>
              <a:t>EENGM2001</a:t>
            </a:r>
            <a:r>
              <a:rPr lang="en-GB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AC113-DE17-47B7-9EFF-86A8919B7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6466"/>
            <a:ext cx="9144000" cy="781334"/>
          </a:xfrm>
        </p:spPr>
        <p:txBody>
          <a:bodyPr/>
          <a:lstStyle/>
          <a:p>
            <a:r>
              <a:rPr lang="en-GB"/>
              <a:t>Siddarth K Joshi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83878-284F-4939-B017-2D70417ABE0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2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6CA9BA-93A8-4D3C-9A9A-51FC8F954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743560"/>
              </p:ext>
            </p:extLst>
          </p:nvPr>
        </p:nvGraphicFramePr>
        <p:xfrm>
          <a:off x="1010882" y="1429141"/>
          <a:ext cx="10170234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117">
                  <a:extLst>
                    <a:ext uri="{9D8B030D-6E8A-4147-A177-3AD203B41FA5}">
                      <a16:colId xmlns:a16="http://schemas.microsoft.com/office/drawing/2014/main" val="2713923476"/>
                    </a:ext>
                  </a:extLst>
                </a:gridCol>
                <a:gridCol w="5085117">
                  <a:extLst>
                    <a:ext uri="{9D8B030D-6E8A-4147-A177-3AD203B41FA5}">
                      <a16:colId xmlns:a16="http://schemas.microsoft.com/office/drawing/2014/main" val="1984930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CWDM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DWDM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60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Cheaper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More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75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Lasers not stabilised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Stabilised to stay within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16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≈ 10Gb/s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Up to 1 </a:t>
                      </a:r>
                      <a:r>
                        <a:rPr lang="en-GB" sz="2800" dirty="0" err="1"/>
                        <a:t>Tbps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82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&lt; 80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Ultra long reach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1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18 channels in O to L bands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45 channels in C band alone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412994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E3B90B-0E3E-4FE3-95BE-8F561FCC58C4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7495268-E78A-43AD-B103-AEC969DFCA46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AD231E-82D7-44D4-A605-0B83F5F7784E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9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97"/>
    </mc:Choice>
    <mc:Fallback xmlns="">
      <p:transition spd="slow" advTm="5919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26CA9BA-93A8-4D3C-9A9A-51FC8F954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116795"/>
              </p:ext>
            </p:extLst>
          </p:nvPr>
        </p:nvGraphicFramePr>
        <p:xfrm>
          <a:off x="89904" y="929181"/>
          <a:ext cx="814627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137">
                  <a:extLst>
                    <a:ext uri="{9D8B030D-6E8A-4147-A177-3AD203B41FA5}">
                      <a16:colId xmlns:a16="http://schemas.microsoft.com/office/drawing/2014/main" val="2713923476"/>
                    </a:ext>
                  </a:extLst>
                </a:gridCol>
                <a:gridCol w="4073137">
                  <a:extLst>
                    <a:ext uri="{9D8B030D-6E8A-4147-A177-3AD203B41FA5}">
                      <a16:colId xmlns:a16="http://schemas.microsoft.com/office/drawing/2014/main" val="1984930478"/>
                    </a:ext>
                  </a:extLst>
                </a:gridCol>
              </a:tblGrid>
              <a:tr h="44717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CWDM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DWDM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608262"/>
                  </a:ext>
                </a:extLst>
              </a:tr>
              <a:tr h="447170">
                <a:tc>
                  <a:txBody>
                    <a:bodyPr/>
                    <a:lstStyle/>
                    <a:p>
                      <a:r>
                        <a:rPr lang="en-GB" sz="2800" dirty="0"/>
                        <a:t>Cheaper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More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753375"/>
                  </a:ext>
                </a:extLst>
              </a:tr>
              <a:tr h="815428">
                <a:tc>
                  <a:txBody>
                    <a:bodyPr/>
                    <a:lstStyle/>
                    <a:p>
                      <a:r>
                        <a:rPr lang="en-GB" sz="2800" dirty="0"/>
                        <a:t>Lasers not stabilised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Stabilised to stay within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163034"/>
                  </a:ext>
                </a:extLst>
              </a:tr>
              <a:tr h="447170">
                <a:tc>
                  <a:txBody>
                    <a:bodyPr/>
                    <a:lstStyle/>
                    <a:p>
                      <a:r>
                        <a:rPr lang="en-GB" sz="2800" dirty="0"/>
                        <a:t>≈ 10Gb/s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Up to 1 </a:t>
                      </a:r>
                      <a:r>
                        <a:rPr lang="en-GB" sz="2800" dirty="0" err="1"/>
                        <a:t>Tbps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82328"/>
                  </a:ext>
                </a:extLst>
              </a:tr>
              <a:tr h="447170">
                <a:tc>
                  <a:txBody>
                    <a:bodyPr/>
                    <a:lstStyle/>
                    <a:p>
                      <a:r>
                        <a:rPr lang="en-GB" sz="2800" dirty="0"/>
                        <a:t>&lt; 80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Ultra long reach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19914"/>
                  </a:ext>
                </a:extLst>
              </a:tr>
              <a:tr h="447170">
                <a:tc>
                  <a:txBody>
                    <a:bodyPr/>
                    <a:lstStyle/>
                    <a:p>
                      <a:r>
                        <a:rPr lang="en-GB" sz="2800" dirty="0"/>
                        <a:t>18 channels in O to L bands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45 channels in C band alone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412994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E3B90B-0E3E-4FE3-95BE-8F561FCC58C4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7495268-E78A-43AD-B103-AEC969DFCA46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AD231E-82D7-44D4-A605-0B83F5F7784E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8DE320D2-7D02-44C7-B5F4-6DE6B9FB75AB}"/>
              </a:ext>
            </a:extLst>
          </p:cNvPr>
          <p:cNvSpPr/>
          <p:nvPr/>
        </p:nvSpPr>
        <p:spPr>
          <a:xfrm>
            <a:off x="8236178" y="3699103"/>
            <a:ext cx="3996268" cy="22149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channel bandwidth </a:t>
            </a:r>
          </a:p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Fast Modulation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 to modulate faster than 40 Gbps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3AE6D7B-6430-43A4-9B91-56C32CA3460A}"/>
              </a:ext>
            </a:extLst>
          </p:cNvPr>
          <p:cNvSpPr/>
          <p:nvPr/>
        </p:nvSpPr>
        <p:spPr>
          <a:xfrm>
            <a:off x="10337943" y="4123097"/>
            <a:ext cx="323936" cy="418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91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97"/>
    </mc:Choice>
    <mc:Fallback xmlns="">
      <p:transition spd="slow" advTm="5919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2" name="Picture 4" descr="Full width at half maximum - Wikipedia">
            <a:extLst>
              <a:ext uri="{FF2B5EF4-FFF2-40B4-BE49-F238E27FC236}">
                <a16:creationId xmlns:a16="http://schemas.microsoft.com/office/drawing/2014/main" id="{439D655D-B62A-4BE8-A45D-0F6624166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4" y="981127"/>
            <a:ext cx="5789090" cy="385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CADE3F-1BB2-4D10-9955-657675509F9E}"/>
              </a:ext>
            </a:extLst>
          </p:cNvPr>
          <p:cNvSpPr/>
          <p:nvPr/>
        </p:nvSpPr>
        <p:spPr>
          <a:xfrm>
            <a:off x="1794933" y="4478867"/>
            <a:ext cx="4627034" cy="361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D82285E5-2665-48E0-A1D8-752C3E6F72B5}"/>
              </a:ext>
            </a:extLst>
          </p:cNvPr>
          <p:cNvSpPr/>
          <p:nvPr/>
        </p:nvSpPr>
        <p:spPr>
          <a:xfrm>
            <a:off x="4376400" y="4406366"/>
            <a:ext cx="473007" cy="4701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λ</a:t>
            </a:r>
            <a:r>
              <a:rPr lang="en-GB" sz="2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5CAB7468-4CFD-43DE-B7E5-A6B8621F9547}"/>
              </a:ext>
            </a:extLst>
          </p:cNvPr>
          <p:cNvSpPr/>
          <p:nvPr/>
        </p:nvSpPr>
        <p:spPr>
          <a:xfrm>
            <a:off x="3006793" y="4442350"/>
            <a:ext cx="473007" cy="398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λ</a:t>
            </a:r>
            <a:r>
              <a:rPr lang="en-GB" sz="2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77045246-0510-463C-91F5-6BE5D3C78D46}"/>
              </a:ext>
            </a:extLst>
          </p:cNvPr>
          <p:cNvSpPr/>
          <p:nvPr/>
        </p:nvSpPr>
        <p:spPr>
          <a:xfrm>
            <a:off x="6198727" y="3317929"/>
            <a:ext cx="981008" cy="4231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-3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79BD3-92B8-47AF-98F5-0BCD4538F412}"/>
              </a:ext>
            </a:extLst>
          </p:cNvPr>
          <p:cNvSpPr/>
          <p:nvPr/>
        </p:nvSpPr>
        <p:spPr>
          <a:xfrm>
            <a:off x="3006793" y="1011767"/>
            <a:ext cx="1709140" cy="113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6841068" y="1281259"/>
            <a:ext cx="5173132" cy="1483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Bandwidth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Δλ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|λ</a:t>
            </a:r>
            <a:r>
              <a:rPr lang="en-GB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λ</a:t>
            </a:r>
            <a:r>
              <a:rPr lang="en-GB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| in terms of wavelength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Δf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|f</a:t>
            </a:r>
            <a:r>
              <a:rPr lang="en-GB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f</a:t>
            </a:r>
            <a:r>
              <a:rPr lang="en-GB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| in terms of frequency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57D3473C-E1FC-4E53-B295-4EF2E82B86B8}"/>
              </a:ext>
            </a:extLst>
          </p:cNvPr>
          <p:cNvSpPr/>
          <p:nvPr/>
        </p:nvSpPr>
        <p:spPr>
          <a:xfrm>
            <a:off x="3101047" y="1670518"/>
            <a:ext cx="1709139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Bandwidth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718C7D-1CAF-437D-9C06-DD05E19AE623}"/>
              </a:ext>
            </a:extLst>
          </p:cNvPr>
          <p:cNvSpPr/>
          <p:nvPr/>
        </p:nvSpPr>
        <p:spPr>
          <a:xfrm>
            <a:off x="817033" y="1066800"/>
            <a:ext cx="588434" cy="389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CD191-33D7-491A-B541-B94C313A53D9}"/>
              </a:ext>
            </a:extLst>
          </p:cNvPr>
          <p:cNvSpPr/>
          <p:nvPr/>
        </p:nvSpPr>
        <p:spPr>
          <a:xfrm>
            <a:off x="270933" y="2379134"/>
            <a:ext cx="588434" cy="389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261D-BC1B-400E-8A16-35252D7BE0C0}"/>
              </a:ext>
            </a:extLst>
          </p:cNvPr>
          <p:cNvSpPr/>
          <p:nvPr/>
        </p:nvSpPr>
        <p:spPr>
          <a:xfrm>
            <a:off x="228599" y="2716089"/>
            <a:ext cx="588434" cy="389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1A0D20-FE30-42A3-A676-29963260B3B7}"/>
              </a:ext>
            </a:extLst>
          </p:cNvPr>
          <p:cNvSpPr/>
          <p:nvPr/>
        </p:nvSpPr>
        <p:spPr>
          <a:xfrm>
            <a:off x="270933" y="2980267"/>
            <a:ext cx="588434" cy="330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F7DA7-70CA-4E56-87BF-ECA1CA7C40D7}"/>
              </a:ext>
            </a:extLst>
          </p:cNvPr>
          <p:cNvSpPr/>
          <p:nvPr/>
        </p:nvSpPr>
        <p:spPr>
          <a:xfrm>
            <a:off x="228599" y="3011361"/>
            <a:ext cx="588434" cy="389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stomShape 1">
            <a:extLst>
              <a:ext uri="{FF2B5EF4-FFF2-40B4-BE49-F238E27FC236}">
                <a16:creationId xmlns:a16="http://schemas.microsoft.com/office/drawing/2014/main" id="{2DF58588-7443-4BF9-A942-C9ACA4C10E31}"/>
              </a:ext>
            </a:extLst>
          </p:cNvPr>
          <p:cNvSpPr/>
          <p:nvPr/>
        </p:nvSpPr>
        <p:spPr>
          <a:xfrm>
            <a:off x="591910" y="2534276"/>
            <a:ext cx="307919" cy="3894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CustomShape 1">
            <a:extLst>
              <a:ext uri="{FF2B5EF4-FFF2-40B4-BE49-F238E27FC236}">
                <a16:creationId xmlns:a16="http://schemas.microsoft.com/office/drawing/2014/main" id="{B5202C4B-EF91-43CC-863F-BF92DB3E13CA}"/>
              </a:ext>
            </a:extLst>
          </p:cNvPr>
          <p:cNvSpPr/>
          <p:nvPr/>
        </p:nvSpPr>
        <p:spPr>
          <a:xfrm>
            <a:off x="588802" y="3062972"/>
            <a:ext cx="307919" cy="3894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14A86E15-2E7B-4912-AF28-B6E27AE474E1}"/>
              </a:ext>
            </a:extLst>
          </p:cNvPr>
          <p:cNvSpPr/>
          <p:nvPr/>
        </p:nvSpPr>
        <p:spPr>
          <a:xfrm>
            <a:off x="132839" y="1191577"/>
            <a:ext cx="1344594" cy="3894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01CFA-FA4B-4DAC-9EA5-87DCF0C28EA7}"/>
              </a:ext>
            </a:extLst>
          </p:cNvPr>
          <p:cNvCxnSpPr>
            <a:cxnSpLocks/>
          </p:cNvCxnSpPr>
          <p:nvPr/>
        </p:nvCxnSpPr>
        <p:spPr>
          <a:xfrm>
            <a:off x="3190461" y="3558391"/>
            <a:ext cx="0" cy="8479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71E905-F485-456E-BCEF-CFE48ECDD985}"/>
              </a:ext>
            </a:extLst>
          </p:cNvPr>
          <p:cNvCxnSpPr>
            <a:cxnSpLocks/>
          </p:cNvCxnSpPr>
          <p:nvPr/>
        </p:nvCxnSpPr>
        <p:spPr>
          <a:xfrm>
            <a:off x="4576970" y="3558391"/>
            <a:ext cx="0" cy="88395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0EB71A-7ABE-4C80-80AB-D4B1532EF4E9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B1591272-00CC-4294-9535-48B00F9720DB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D91F318-A843-47CF-B40A-7C602D2489EE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49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00"/>
    </mc:Choice>
    <mc:Fallback xmlns="">
      <p:transition spd="slow" advTm="25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2C11E46-6EDD-40FB-ADEC-06A0215E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5" y="890907"/>
            <a:ext cx="57245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7070793" y="1195207"/>
            <a:ext cx="4688539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Typically filters have a top hat profile not gaussian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Bandwidth defined in the same way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1">
                <a:extLst>
                  <a:ext uri="{FF2B5EF4-FFF2-40B4-BE49-F238E27FC236}">
                    <a16:creationId xmlns:a16="http://schemas.microsoft.com/office/drawing/2014/main" id="{9CB29DBC-51C0-4703-8E19-7DAB3C62FDFF}"/>
                  </a:ext>
                </a:extLst>
              </p:cNvPr>
              <p:cNvSpPr/>
              <p:nvPr/>
            </p:nvSpPr>
            <p:spPr>
              <a:xfrm>
                <a:off x="610727" y="4319407"/>
                <a:ext cx="4688539" cy="6438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endParaRPr lang="en-GB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2" name="CustomShape 1">
                <a:extLst>
                  <a:ext uri="{FF2B5EF4-FFF2-40B4-BE49-F238E27FC236}">
                    <a16:creationId xmlns:a16="http://schemas.microsoft.com/office/drawing/2014/main" id="{9CB29DBC-51C0-4703-8E19-7DAB3C62F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27" y="4319407"/>
                <a:ext cx="4688539" cy="643844"/>
              </a:xfrm>
              <a:prstGeom prst="rect">
                <a:avLst/>
              </a:prstGeom>
              <a:blipFill>
                <a:blip r:embed="rId7"/>
                <a:stretch>
                  <a:fillRect b="-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stomShape 1">
                <a:extLst>
                  <a:ext uri="{FF2B5EF4-FFF2-40B4-BE49-F238E27FC236}">
                    <a16:creationId xmlns:a16="http://schemas.microsoft.com/office/drawing/2014/main" id="{45D9F80F-F452-4A79-8CA3-45C232DE1324}"/>
                  </a:ext>
                </a:extLst>
              </p:cNvPr>
              <p:cNvSpPr/>
              <p:nvPr/>
            </p:nvSpPr>
            <p:spPr>
              <a:xfrm>
                <a:off x="568393" y="5208407"/>
                <a:ext cx="4688539" cy="6438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GB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endParaRPr lang="en-GB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" name="CustomShape 1">
                <a:extLst>
                  <a:ext uri="{FF2B5EF4-FFF2-40B4-BE49-F238E27FC236}">
                    <a16:creationId xmlns:a16="http://schemas.microsoft.com/office/drawing/2014/main" id="{45D9F80F-F452-4A79-8CA3-45C232DE1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93" y="5208407"/>
                <a:ext cx="4688539" cy="643844"/>
              </a:xfrm>
              <a:prstGeom prst="rect">
                <a:avLst/>
              </a:prstGeom>
              <a:blipFill>
                <a:blip r:embed="rId8"/>
                <a:stretch>
                  <a:fillRect b="-160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26E82E60-C470-45D3-BEF6-B204CC8A6A89}"/>
              </a:ext>
            </a:extLst>
          </p:cNvPr>
          <p:cNvSpPr/>
          <p:nvPr/>
        </p:nvSpPr>
        <p:spPr>
          <a:xfrm>
            <a:off x="4669520" y="905976"/>
            <a:ext cx="1507650" cy="218630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6FE493-8957-4124-87FE-864F4CE3C631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7542001-D91C-49A6-A037-787B66FD3E21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D901B-4F24-41A0-9AA6-D6665469191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8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00"/>
    </mc:Choice>
    <mc:Fallback xmlns="">
      <p:transition spd="slow" advTm="5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9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4071266" y="4626845"/>
            <a:ext cx="1922606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Cross talk</a:t>
            </a: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6B45EC3E-EFE9-4777-BD23-7D48C4683A6B}"/>
              </a:ext>
            </a:extLst>
          </p:cNvPr>
          <p:cNvSpPr/>
          <p:nvPr/>
        </p:nvSpPr>
        <p:spPr>
          <a:xfrm>
            <a:off x="6323927" y="1190167"/>
            <a:ext cx="5803679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Cross talk: Signal from one multiplexed channel enters into another channel causing an increase in noise.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0E082-E7DF-40C3-98A7-BA3722D3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28" y="937852"/>
            <a:ext cx="3038475" cy="49815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828DE-2667-40D1-BF43-A11278C87A8E}"/>
              </a:ext>
            </a:extLst>
          </p:cNvPr>
          <p:cNvCxnSpPr/>
          <p:nvPr/>
        </p:nvCxnSpPr>
        <p:spPr>
          <a:xfrm flipV="1">
            <a:off x="2311400" y="4804833"/>
            <a:ext cx="1663700" cy="1439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C14699-DF0B-4B6D-BC63-C495FA3ADFCF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57140E9-0804-4243-A78B-5207BC896A7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422E86-ECD9-4F84-B648-A7F9E6D3D3F3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2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42"/>
    </mc:Choice>
    <mc:Fallback xmlns="">
      <p:transition spd="slow" advTm="2534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3765252" y="2349993"/>
            <a:ext cx="3818392" cy="22872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 channel bandwidth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ore Cross talk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noise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Shorter link distances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0E082-E7DF-40C3-98A7-BA3722D3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28" y="937852"/>
            <a:ext cx="3038475" cy="49815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828DE-2667-40D1-BF43-A11278C87A8E}"/>
              </a:ext>
            </a:extLst>
          </p:cNvPr>
          <p:cNvCxnSpPr>
            <a:cxnSpLocks/>
          </p:cNvCxnSpPr>
          <p:nvPr/>
        </p:nvCxnSpPr>
        <p:spPr>
          <a:xfrm flipV="1">
            <a:off x="2311400" y="3589867"/>
            <a:ext cx="1557867" cy="1358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id="{1869D41D-805A-434F-A759-895B38926F63}"/>
              </a:ext>
            </a:extLst>
          </p:cNvPr>
          <p:cNvSpPr/>
          <p:nvPr/>
        </p:nvSpPr>
        <p:spPr>
          <a:xfrm>
            <a:off x="4652433" y="2855023"/>
            <a:ext cx="292100" cy="359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EB8FA07-4AB9-4D17-8090-997B44969DF9}"/>
              </a:ext>
            </a:extLst>
          </p:cNvPr>
          <p:cNvSpPr/>
          <p:nvPr/>
        </p:nvSpPr>
        <p:spPr>
          <a:xfrm>
            <a:off x="4652433" y="3770302"/>
            <a:ext cx="292100" cy="359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970F41E-9898-4370-B6C7-6141EA285E12}"/>
              </a:ext>
            </a:extLst>
          </p:cNvPr>
          <p:cNvSpPr/>
          <p:nvPr/>
        </p:nvSpPr>
        <p:spPr>
          <a:xfrm>
            <a:off x="4652433" y="4735021"/>
            <a:ext cx="292100" cy="359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8A0E43-8BB9-4A41-931A-1C19D71F6BE1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92CC76E-832C-49E7-8AB6-8BD45B1E2874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D82C83F-6D4A-4281-9E4A-0503B3BAE875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6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00"/>
    </mc:Choice>
    <mc:Fallback xmlns="">
      <p:transition spd="slow" advTm="28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6694296" y="1450757"/>
            <a:ext cx="5366999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ITU: International Telecommunication Union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222A96E-C393-4C62-B0E2-12DB0F904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05" y="924773"/>
            <a:ext cx="57245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EC0D09-E351-4648-9EDD-6FED6D52397D}"/>
              </a:ext>
            </a:extLst>
          </p:cNvPr>
          <p:cNvCxnSpPr>
            <a:cxnSpLocks/>
          </p:cNvCxnSpPr>
          <p:nvPr/>
        </p:nvCxnSpPr>
        <p:spPr>
          <a:xfrm flipH="1">
            <a:off x="4838700" y="1450757"/>
            <a:ext cx="39115" cy="340487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1">
            <a:extLst>
              <a:ext uri="{FF2B5EF4-FFF2-40B4-BE49-F238E27FC236}">
                <a16:creationId xmlns:a16="http://schemas.microsoft.com/office/drawing/2014/main" id="{360B3380-452B-4876-BA5C-68EB6B8F79A5}"/>
              </a:ext>
            </a:extLst>
          </p:cNvPr>
          <p:cNvSpPr/>
          <p:nvPr/>
        </p:nvSpPr>
        <p:spPr>
          <a:xfrm>
            <a:off x="245005" y="4972457"/>
            <a:ext cx="7065962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Standards specify the central wavelength and Spacing for both CWDM and DWDM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063167-FDFA-4520-B997-9BCEC587E650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2DD0F69-1A83-4384-8A5F-A878E7CDFF31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3B1A2D-2E51-45EE-9C06-03E3B3EA0B4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3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18"/>
    </mc:Choice>
    <mc:Fallback xmlns="">
      <p:transition spd="slow" advTm="2011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AEDE84-4627-49B6-BADC-1A3D922C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01" y="834333"/>
            <a:ext cx="3038475" cy="4981575"/>
          </a:xfrm>
          <a:prstGeom prst="rect">
            <a:avLst/>
          </a:prstGeom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6095700" y="1304163"/>
            <a:ext cx="5366999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Bandwidth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not the same as </a:t>
            </a:r>
            <a:r>
              <a:rPr lang="en-GB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EC0D09-E351-4648-9EDD-6FED6D52397D}"/>
              </a:ext>
            </a:extLst>
          </p:cNvPr>
          <p:cNvCxnSpPr>
            <a:cxnSpLocks/>
          </p:cNvCxnSpPr>
          <p:nvPr/>
        </p:nvCxnSpPr>
        <p:spPr>
          <a:xfrm>
            <a:off x="2522093" y="981127"/>
            <a:ext cx="1" cy="408194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stomShape 1">
            <a:extLst>
              <a:ext uri="{FF2B5EF4-FFF2-40B4-BE49-F238E27FC236}">
                <a16:creationId xmlns:a16="http://schemas.microsoft.com/office/drawing/2014/main" id="{464F8B50-20B9-4398-A843-3945B69E4FCC}"/>
              </a:ext>
            </a:extLst>
          </p:cNvPr>
          <p:cNvSpPr/>
          <p:nvPr/>
        </p:nvSpPr>
        <p:spPr>
          <a:xfrm>
            <a:off x="901401" y="1414229"/>
            <a:ext cx="368600" cy="4237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3B4A3068-DAD4-420B-BC69-541E71B52A79}"/>
              </a:ext>
            </a:extLst>
          </p:cNvPr>
          <p:cNvSpPr/>
          <p:nvPr/>
        </p:nvSpPr>
        <p:spPr>
          <a:xfrm>
            <a:off x="780065" y="1994125"/>
            <a:ext cx="489936" cy="4237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-3</a:t>
            </a:r>
            <a:endParaRPr lang="en-GB" sz="2400" b="0" strike="noStrike" spc="-1" dirty="0">
              <a:solidFill>
                <a:schemeClr val="bg2">
                  <a:lumMod val="1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1">
            <a:extLst>
              <a:ext uri="{FF2B5EF4-FFF2-40B4-BE49-F238E27FC236}">
                <a16:creationId xmlns:a16="http://schemas.microsoft.com/office/drawing/2014/main" id="{D673C2B1-7167-46C0-A471-901B76C504DD}"/>
              </a:ext>
            </a:extLst>
          </p:cNvPr>
          <p:cNvSpPr/>
          <p:nvPr/>
        </p:nvSpPr>
        <p:spPr>
          <a:xfrm>
            <a:off x="780065" y="2638594"/>
            <a:ext cx="489936" cy="4237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-6</a:t>
            </a:r>
            <a:endParaRPr lang="en-GB" sz="2400" b="0" strike="noStrike" spc="-1" dirty="0">
              <a:solidFill>
                <a:schemeClr val="bg2">
                  <a:lumMod val="1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1">
            <a:extLst>
              <a:ext uri="{FF2B5EF4-FFF2-40B4-BE49-F238E27FC236}">
                <a16:creationId xmlns:a16="http://schemas.microsoft.com/office/drawing/2014/main" id="{A5F347BC-20D7-43C6-A736-6910A7E26108}"/>
              </a:ext>
            </a:extLst>
          </p:cNvPr>
          <p:cNvSpPr/>
          <p:nvPr/>
        </p:nvSpPr>
        <p:spPr>
          <a:xfrm>
            <a:off x="771599" y="3217144"/>
            <a:ext cx="489936" cy="4237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-9</a:t>
            </a:r>
            <a:endParaRPr lang="en-GB" sz="2400" b="0" strike="noStrike" spc="-1" dirty="0">
              <a:solidFill>
                <a:schemeClr val="bg2">
                  <a:lumMod val="1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">
            <a:extLst>
              <a:ext uri="{FF2B5EF4-FFF2-40B4-BE49-F238E27FC236}">
                <a16:creationId xmlns:a16="http://schemas.microsoft.com/office/drawing/2014/main" id="{ED55001D-5857-41F6-8DD3-CB5B3BE28C14}"/>
              </a:ext>
            </a:extLst>
          </p:cNvPr>
          <p:cNvSpPr/>
          <p:nvPr/>
        </p:nvSpPr>
        <p:spPr>
          <a:xfrm>
            <a:off x="605367" y="3816200"/>
            <a:ext cx="656168" cy="4237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-12</a:t>
            </a:r>
            <a:endParaRPr lang="en-GB" sz="2400" b="0" strike="noStrike" spc="-1" dirty="0">
              <a:solidFill>
                <a:schemeClr val="bg2">
                  <a:lumMod val="1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81EBF3A6-00B1-49A3-B127-93CF7E8DAD5C}"/>
              </a:ext>
            </a:extLst>
          </p:cNvPr>
          <p:cNvSpPr/>
          <p:nvPr/>
        </p:nvSpPr>
        <p:spPr>
          <a:xfrm>
            <a:off x="554567" y="4325663"/>
            <a:ext cx="706968" cy="4237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-15</a:t>
            </a:r>
            <a:endParaRPr lang="en-GB" sz="2400" b="0" strike="noStrike" spc="-1" dirty="0">
              <a:solidFill>
                <a:schemeClr val="bg2">
                  <a:lumMod val="1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84A7FE-5907-4431-BA82-2D08EC7A3EA6}"/>
              </a:ext>
            </a:extLst>
          </p:cNvPr>
          <p:cNvCxnSpPr>
            <a:cxnSpLocks/>
          </p:cNvCxnSpPr>
          <p:nvPr/>
        </p:nvCxnSpPr>
        <p:spPr>
          <a:xfrm>
            <a:off x="3517899" y="1041371"/>
            <a:ext cx="1" cy="402169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stomShape 1">
            <a:extLst>
              <a:ext uri="{FF2B5EF4-FFF2-40B4-BE49-F238E27FC236}">
                <a16:creationId xmlns:a16="http://schemas.microsoft.com/office/drawing/2014/main" id="{35539F4A-912B-4805-9C6F-078E81A460DE}"/>
              </a:ext>
            </a:extLst>
          </p:cNvPr>
          <p:cNvSpPr/>
          <p:nvPr/>
        </p:nvSpPr>
        <p:spPr>
          <a:xfrm>
            <a:off x="2470244" y="1087160"/>
            <a:ext cx="1472229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CA6176-77AE-4824-A4DE-0F67FF0E73E0}"/>
              </a:ext>
            </a:extLst>
          </p:cNvPr>
          <p:cNvCxnSpPr/>
          <p:nvPr/>
        </p:nvCxnSpPr>
        <p:spPr>
          <a:xfrm>
            <a:off x="1337734" y="2222986"/>
            <a:ext cx="4703233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DC09F1-42E3-4AE8-8D7A-F4ADB1FF0EE9}"/>
              </a:ext>
            </a:extLst>
          </p:cNvPr>
          <p:cNvCxnSpPr>
            <a:cxnSpLocks/>
          </p:cNvCxnSpPr>
          <p:nvPr/>
        </p:nvCxnSpPr>
        <p:spPr>
          <a:xfrm flipH="1">
            <a:off x="3158553" y="2127446"/>
            <a:ext cx="1" cy="85632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16AB3A-A213-4554-B1D8-F755734CE038}"/>
              </a:ext>
            </a:extLst>
          </p:cNvPr>
          <p:cNvCxnSpPr>
            <a:cxnSpLocks/>
          </p:cNvCxnSpPr>
          <p:nvPr/>
        </p:nvCxnSpPr>
        <p:spPr>
          <a:xfrm flipH="1">
            <a:off x="3840114" y="2089346"/>
            <a:ext cx="1" cy="89442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BB460D-7E6F-430D-AEE4-323DD2DE8C88}"/>
              </a:ext>
            </a:extLst>
          </p:cNvPr>
          <p:cNvCxnSpPr>
            <a:cxnSpLocks/>
          </p:cNvCxnSpPr>
          <p:nvPr/>
        </p:nvCxnSpPr>
        <p:spPr>
          <a:xfrm>
            <a:off x="3183951" y="2850449"/>
            <a:ext cx="640167" cy="0"/>
          </a:xfrm>
          <a:prstGeom prst="line">
            <a:avLst/>
          </a:prstGeom>
          <a:ln w="28575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stomShape 1">
            <a:extLst>
              <a:ext uri="{FF2B5EF4-FFF2-40B4-BE49-F238E27FC236}">
                <a16:creationId xmlns:a16="http://schemas.microsoft.com/office/drawing/2014/main" id="{0595C89B-A24C-48DF-BA4B-D2EE0123D2C2}"/>
              </a:ext>
            </a:extLst>
          </p:cNvPr>
          <p:cNvSpPr/>
          <p:nvPr/>
        </p:nvSpPr>
        <p:spPr>
          <a:xfrm>
            <a:off x="3102734" y="3079310"/>
            <a:ext cx="5366999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Bandwidth</a:t>
            </a:r>
            <a:endParaRPr lang="en-GB" sz="24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09CE48-B631-4F31-9501-C7D7AA395EA0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963507-56F5-4560-BC0B-EEDAB7675BCA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F3243CD-0790-4212-8E4E-151E296473D9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5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00"/>
    </mc:Choice>
    <mc:Fallback xmlns="">
      <p:transition spd="slow" advTm="20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67060" y="4270262"/>
            <a:ext cx="7320031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ITU grid for CWDM: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Spacing  = 20nm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Center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wavelengths 1270 nm, 1290 nm, 1310 nm, ... , 1590 nm, 1610 nm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F819F63-120D-4AF4-A1A6-D1B2A324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05" y="924773"/>
            <a:ext cx="57245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8F4630-55C1-440B-B209-DB57AF2C96B3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ACFEEB-79FA-42E1-8142-D4FCE410D2D3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B4EFD5-C2A9-44F6-970E-9911A61665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95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2"/>
    </mc:Choice>
    <mc:Fallback xmlns="">
      <p:transition spd="slow" advTm="1547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183429" y="1092293"/>
            <a:ext cx="7320031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ITU grid for DWDM: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Spacing  = 100 GHz ≈ 0.8 nm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E7F94F-7B81-4887-A9ED-DDB9585B81A6}"/>
              </a:ext>
            </a:extLst>
          </p:cNvPr>
          <p:cNvGraphicFramePr>
            <a:graphicFrameLocks noGrp="1"/>
          </p:cNvGraphicFramePr>
          <p:nvPr/>
        </p:nvGraphicFramePr>
        <p:xfrm>
          <a:off x="122768" y="2004390"/>
          <a:ext cx="733138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795">
                  <a:extLst>
                    <a:ext uri="{9D8B030D-6E8A-4147-A177-3AD203B41FA5}">
                      <a16:colId xmlns:a16="http://schemas.microsoft.com/office/drawing/2014/main" val="1653807851"/>
                    </a:ext>
                  </a:extLst>
                </a:gridCol>
                <a:gridCol w="2443795">
                  <a:extLst>
                    <a:ext uri="{9D8B030D-6E8A-4147-A177-3AD203B41FA5}">
                      <a16:colId xmlns:a16="http://schemas.microsoft.com/office/drawing/2014/main" val="4092834450"/>
                    </a:ext>
                  </a:extLst>
                </a:gridCol>
                <a:gridCol w="2443795">
                  <a:extLst>
                    <a:ext uri="{9D8B030D-6E8A-4147-A177-3AD203B41FA5}">
                      <a16:colId xmlns:a16="http://schemas.microsoft.com/office/drawing/2014/main" val="75571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Channel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Central Frequency (THz)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Central wavelength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3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1577.03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1576.20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6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1575.37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8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1520.25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011741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2EC88C-9D45-4D26-843A-6C3C25B1E47A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D3CCBC3-8D73-46B3-A459-51BF36DAE459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973566-A70A-4F27-9D0E-F35F9870F3B7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Dual fiber 4CH OADM Optical Add Drop Multiplexer Module ABS box with LC  connector|Fiber Optic Equipments| - AliExpress">
            <a:extLst>
              <a:ext uri="{FF2B5EF4-FFF2-40B4-BE49-F238E27FC236}">
                <a16:creationId xmlns:a16="http://schemas.microsoft.com/office/drawing/2014/main" id="{98D7E531-7EDA-4E07-ABF5-B39A0DA5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01" y="1414215"/>
            <a:ext cx="3585237" cy="358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14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28"/>
    </mc:Choice>
    <mc:Fallback xmlns="">
      <p:transition spd="slow" advTm="3152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Multiplexing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AA5ECC96-C76A-4D3C-BE14-107A40D0EB5C}"/>
              </a:ext>
            </a:extLst>
          </p:cNvPr>
          <p:cNvSpPr txBox="1"/>
          <p:nvPr/>
        </p:nvSpPr>
        <p:spPr>
          <a:xfrm>
            <a:off x="328265" y="1142132"/>
            <a:ext cx="464003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GB" altLang="zh-CN" sz="2800" dirty="0">
                <a:solidFill>
                  <a:srgbClr val="000000"/>
                </a:solidFill>
              </a:rPr>
              <a:t>Multiplexing: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GB" altLang="zh-CN" sz="2800" dirty="0">
                <a:solidFill>
                  <a:srgbClr val="000000"/>
                </a:solidFill>
              </a:rPr>
              <a:t>Wavelength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GB" altLang="zh-CN" sz="2800" dirty="0">
                <a:solidFill>
                  <a:srgbClr val="000000"/>
                </a:solidFill>
              </a:rPr>
              <a:t>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GB" altLang="zh-CN" sz="2800" dirty="0">
                <a:solidFill>
                  <a:srgbClr val="000000"/>
                </a:solidFill>
              </a:rPr>
              <a:t>Spatial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GB" altLang="zh-CN" sz="2800" dirty="0">
                <a:solidFill>
                  <a:srgbClr val="000000"/>
                </a:solidFill>
              </a:rPr>
              <a:t>Polarisation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19B4AD0-9CF6-4D80-9226-AF9777AA1EF2}"/>
              </a:ext>
            </a:extLst>
          </p:cNvPr>
          <p:cNvSpPr txBox="1">
            <a:spLocks/>
          </p:cNvSpPr>
          <p:nvPr/>
        </p:nvSpPr>
        <p:spPr>
          <a:xfrm>
            <a:off x="5445018" y="1241283"/>
            <a:ext cx="6168737" cy="1024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Multiplexing: The process of mixing various data streams together into the same optical fibre</a:t>
            </a:r>
          </a:p>
        </p:txBody>
      </p:sp>
      <p:pic>
        <p:nvPicPr>
          <p:cNvPr id="26" name="Picture 2" descr="Time Division Multiplexing is a technique in which multiple signals are combined and transmitted one after another on the same communication channel.">
            <a:extLst>
              <a:ext uri="{FF2B5EF4-FFF2-40B4-BE49-F238E27FC236}">
                <a16:creationId xmlns:a16="http://schemas.microsoft.com/office/drawing/2014/main" id="{7721F6A1-9B45-4755-A519-03EA444FA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488" y="2911474"/>
            <a:ext cx="6876482" cy="257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7D76A4C-EDCE-4627-A1C7-2F236C2A8E19}"/>
              </a:ext>
            </a:extLst>
          </p:cNvPr>
          <p:cNvSpPr txBox="1">
            <a:spLocks/>
          </p:cNvSpPr>
          <p:nvPr/>
        </p:nvSpPr>
        <p:spPr>
          <a:xfrm>
            <a:off x="302554" y="5353890"/>
            <a:ext cx="6168737" cy="1024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Remember the optical </a:t>
            </a:r>
            <a:r>
              <a:rPr lang="en-GB" dirty="0" err="1">
                <a:solidFill>
                  <a:srgbClr val="0070C0"/>
                </a:solidFill>
              </a:rPr>
              <a:t>interleaver</a:t>
            </a:r>
            <a:r>
              <a:rPr lang="en-GB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9027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183429" y="952649"/>
            <a:ext cx="6169119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ITU grid for DWDM: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Old: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Spacing  = 200 GHz ≈ 1.6 nm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Use only even or odd channel numbers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Spacing  = 100 GHz ≈ 0.8 nm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Spacing  = 50 GHz ≈ 0.4 nm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Use fractional channel numbers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 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E6C0B63-34D3-4DCA-A7E8-DF7323B34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159346"/>
              </p:ext>
            </p:extLst>
          </p:nvPr>
        </p:nvGraphicFramePr>
        <p:xfrm>
          <a:off x="6460006" y="1676400"/>
          <a:ext cx="567360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201">
                  <a:extLst>
                    <a:ext uri="{9D8B030D-6E8A-4147-A177-3AD203B41FA5}">
                      <a16:colId xmlns:a16="http://schemas.microsoft.com/office/drawing/2014/main" val="1653807851"/>
                    </a:ext>
                  </a:extLst>
                </a:gridCol>
                <a:gridCol w="1891201">
                  <a:extLst>
                    <a:ext uri="{9D8B030D-6E8A-4147-A177-3AD203B41FA5}">
                      <a16:colId xmlns:a16="http://schemas.microsoft.com/office/drawing/2014/main" val="4092834450"/>
                    </a:ext>
                  </a:extLst>
                </a:gridCol>
                <a:gridCol w="1891201">
                  <a:extLst>
                    <a:ext uri="{9D8B030D-6E8A-4147-A177-3AD203B41FA5}">
                      <a16:colId xmlns:a16="http://schemas.microsoft.com/office/drawing/2014/main" val="75571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Channel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Central Frequency (THz)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Central wavelength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3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190.1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1577.03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190.15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1576.61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6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190.2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1576.20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7975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65B15522-ACFD-4EAC-BD61-AFFD70EFC79F}"/>
              </a:ext>
            </a:extLst>
          </p:cNvPr>
          <p:cNvSpPr/>
          <p:nvPr/>
        </p:nvSpPr>
        <p:spPr>
          <a:xfrm>
            <a:off x="6352549" y="2552700"/>
            <a:ext cx="692641" cy="690517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9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61447-81D6-424A-AFB7-E3D0D2EA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37" y="825690"/>
            <a:ext cx="9385218" cy="6032309"/>
          </a:xfrm>
          <a:prstGeom prst="rect">
            <a:avLst/>
          </a:prstGeom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D930B0BC-3E54-4A4B-9037-F2AE39C8B75C}"/>
              </a:ext>
            </a:extLst>
          </p:cNvPr>
          <p:cNvSpPr/>
          <p:nvPr/>
        </p:nvSpPr>
        <p:spPr>
          <a:xfrm>
            <a:off x="183429" y="952649"/>
            <a:ext cx="2336105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Cross talk =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 power – isolation – directivity </a:t>
            </a:r>
          </a:p>
        </p:txBody>
      </p:sp>
    </p:spTree>
    <p:extLst>
      <p:ext uri="{BB962C8B-B14F-4D97-AF65-F5344CB8AC3E}">
        <p14:creationId xmlns:p14="http://schemas.microsoft.com/office/powerpoint/2010/main" val="374909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D930B0BC-3E54-4A4B-9037-F2AE39C8B75C}"/>
              </a:ext>
            </a:extLst>
          </p:cNvPr>
          <p:cNvSpPr/>
          <p:nvPr/>
        </p:nvSpPr>
        <p:spPr>
          <a:xfrm>
            <a:off x="183428" y="955045"/>
            <a:ext cx="5912571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drop </a:t>
            </a: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WDM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(aka single channel)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100G, 200G DWDM Optical Add-Drop Multiplexer (1x2 DWDM OADM) at Rs  600/piece | Add Drop Multiplexer | ID: 14982813388">
            <a:extLst>
              <a:ext uri="{FF2B5EF4-FFF2-40B4-BE49-F238E27FC236}">
                <a16:creationId xmlns:a16="http://schemas.microsoft.com/office/drawing/2014/main" id="{BC0CF658-D8F8-4A1F-8F29-9D503A8DA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615" y="88986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943E11-9C4D-4FF1-B205-00318C8D1A75}"/>
              </a:ext>
            </a:extLst>
          </p:cNvPr>
          <p:cNvSpPr/>
          <p:nvPr/>
        </p:nvSpPr>
        <p:spPr>
          <a:xfrm>
            <a:off x="2223505" y="2703729"/>
            <a:ext cx="2615881" cy="427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WDM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B38BC89-0266-4C60-8630-FFEAB918057A}"/>
              </a:ext>
            </a:extLst>
          </p:cNvPr>
          <p:cNvSpPr/>
          <p:nvPr/>
        </p:nvSpPr>
        <p:spPr>
          <a:xfrm>
            <a:off x="1157801" y="2526112"/>
            <a:ext cx="1065704" cy="427597"/>
          </a:xfrm>
          <a:custGeom>
            <a:avLst/>
            <a:gdLst>
              <a:gd name="connsiteX0" fmla="*/ 1065704 w 1065704"/>
              <a:gd name="connsiteY0" fmla="*/ 427597 h 427597"/>
              <a:gd name="connsiteX1" fmla="*/ 756518 w 1065704"/>
              <a:gd name="connsiteY1" fmla="*/ 322343 h 427597"/>
              <a:gd name="connsiteX2" fmla="*/ 513117 w 1065704"/>
              <a:gd name="connsiteY2" fmla="*/ 52628 h 427597"/>
              <a:gd name="connsiteX3" fmla="*/ 0 w 1065704"/>
              <a:gd name="connsiteY3" fmla="*/ 0 h 42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704" h="427597">
                <a:moveTo>
                  <a:pt x="1065704" y="427597"/>
                </a:moveTo>
                <a:cubicBezTo>
                  <a:pt x="957160" y="406217"/>
                  <a:pt x="848616" y="384838"/>
                  <a:pt x="756518" y="322343"/>
                </a:cubicBezTo>
                <a:cubicBezTo>
                  <a:pt x="664420" y="259848"/>
                  <a:pt x="639203" y="106352"/>
                  <a:pt x="513117" y="52628"/>
                </a:cubicBezTo>
                <a:cubicBezTo>
                  <a:pt x="387031" y="-1096"/>
                  <a:pt x="73459" y="3398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AC652F-0447-4DE8-93C0-3CC8D4A656ED}"/>
              </a:ext>
            </a:extLst>
          </p:cNvPr>
          <p:cNvSpPr/>
          <p:nvPr/>
        </p:nvSpPr>
        <p:spPr>
          <a:xfrm rot="195741" flipV="1">
            <a:off x="1339904" y="2927679"/>
            <a:ext cx="869550" cy="518587"/>
          </a:xfrm>
          <a:custGeom>
            <a:avLst/>
            <a:gdLst>
              <a:gd name="connsiteX0" fmla="*/ 1065704 w 1065704"/>
              <a:gd name="connsiteY0" fmla="*/ 427597 h 427597"/>
              <a:gd name="connsiteX1" fmla="*/ 756518 w 1065704"/>
              <a:gd name="connsiteY1" fmla="*/ 322343 h 427597"/>
              <a:gd name="connsiteX2" fmla="*/ 513117 w 1065704"/>
              <a:gd name="connsiteY2" fmla="*/ 52628 h 427597"/>
              <a:gd name="connsiteX3" fmla="*/ 0 w 1065704"/>
              <a:gd name="connsiteY3" fmla="*/ 0 h 42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704" h="427597">
                <a:moveTo>
                  <a:pt x="1065704" y="427597"/>
                </a:moveTo>
                <a:cubicBezTo>
                  <a:pt x="957160" y="406217"/>
                  <a:pt x="848616" y="384838"/>
                  <a:pt x="756518" y="322343"/>
                </a:cubicBezTo>
                <a:cubicBezTo>
                  <a:pt x="664420" y="259848"/>
                  <a:pt x="639203" y="106352"/>
                  <a:pt x="513117" y="52628"/>
                </a:cubicBezTo>
                <a:cubicBezTo>
                  <a:pt x="387031" y="-1096"/>
                  <a:pt x="73459" y="3398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43DCEC1B-71B2-4150-B194-F0DED89F49E0}"/>
              </a:ext>
            </a:extLst>
          </p:cNvPr>
          <p:cNvSpPr/>
          <p:nvPr/>
        </p:nvSpPr>
        <p:spPr>
          <a:xfrm>
            <a:off x="381876" y="2019340"/>
            <a:ext cx="1558757" cy="417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Common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F00CB946-9122-445D-BBDE-F5D6D10A44A6}"/>
              </a:ext>
            </a:extLst>
          </p:cNvPr>
          <p:cNvSpPr/>
          <p:nvPr/>
        </p:nvSpPr>
        <p:spPr>
          <a:xfrm>
            <a:off x="303072" y="3560362"/>
            <a:ext cx="1558757" cy="417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Pass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E6B4DA8-9512-4B2F-9FBE-C17877975494}"/>
              </a:ext>
            </a:extLst>
          </p:cNvPr>
          <p:cNvSpPr/>
          <p:nvPr/>
        </p:nvSpPr>
        <p:spPr>
          <a:xfrm>
            <a:off x="4839386" y="2904772"/>
            <a:ext cx="1065704" cy="427597"/>
          </a:xfrm>
          <a:custGeom>
            <a:avLst/>
            <a:gdLst>
              <a:gd name="connsiteX0" fmla="*/ 1065704 w 1065704"/>
              <a:gd name="connsiteY0" fmla="*/ 427597 h 427597"/>
              <a:gd name="connsiteX1" fmla="*/ 756518 w 1065704"/>
              <a:gd name="connsiteY1" fmla="*/ 322343 h 427597"/>
              <a:gd name="connsiteX2" fmla="*/ 513117 w 1065704"/>
              <a:gd name="connsiteY2" fmla="*/ 52628 h 427597"/>
              <a:gd name="connsiteX3" fmla="*/ 0 w 1065704"/>
              <a:gd name="connsiteY3" fmla="*/ 0 h 42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704" h="427597">
                <a:moveTo>
                  <a:pt x="1065704" y="427597"/>
                </a:moveTo>
                <a:cubicBezTo>
                  <a:pt x="957160" y="406217"/>
                  <a:pt x="848616" y="384838"/>
                  <a:pt x="756518" y="322343"/>
                </a:cubicBezTo>
                <a:cubicBezTo>
                  <a:pt x="664420" y="259848"/>
                  <a:pt x="639203" y="106352"/>
                  <a:pt x="513117" y="52628"/>
                </a:cubicBezTo>
                <a:cubicBezTo>
                  <a:pt x="387031" y="-1096"/>
                  <a:pt x="73459" y="3398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stomShape 1">
            <a:extLst>
              <a:ext uri="{FF2B5EF4-FFF2-40B4-BE49-F238E27FC236}">
                <a16:creationId xmlns:a16="http://schemas.microsoft.com/office/drawing/2014/main" id="{327CF3B4-0C75-47D1-AAC2-332FC6045022}"/>
              </a:ext>
            </a:extLst>
          </p:cNvPr>
          <p:cNvSpPr/>
          <p:nvPr/>
        </p:nvSpPr>
        <p:spPr>
          <a:xfrm>
            <a:off x="5165550" y="2343428"/>
            <a:ext cx="1558757" cy="417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Reject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3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D930B0BC-3E54-4A4B-9037-F2AE39C8B75C}"/>
              </a:ext>
            </a:extLst>
          </p:cNvPr>
          <p:cNvSpPr/>
          <p:nvPr/>
        </p:nvSpPr>
        <p:spPr>
          <a:xfrm>
            <a:off x="183428" y="952649"/>
            <a:ext cx="5912571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drop </a:t>
            </a: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WDM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(aka single channel)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100G, 200G DWDM Optical Add-Drop Multiplexer (1x2 DWDM OADM) at Rs  600/piece | Add Drop Multiplexer | ID: 14982813388">
            <a:extLst>
              <a:ext uri="{FF2B5EF4-FFF2-40B4-BE49-F238E27FC236}">
                <a16:creationId xmlns:a16="http://schemas.microsoft.com/office/drawing/2014/main" id="{BC0CF658-D8F8-4A1F-8F29-9D503A8DA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29" y="889868"/>
            <a:ext cx="2965085" cy="296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ADM (Optical Add-Drop Multiplexer) Tutorial :">
            <a:extLst>
              <a:ext uri="{FF2B5EF4-FFF2-40B4-BE49-F238E27FC236}">
                <a16:creationId xmlns:a16="http://schemas.microsoft.com/office/drawing/2014/main" id="{444E6B88-8B86-4E7B-8562-E789B5FC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8" y="1723452"/>
            <a:ext cx="8955997" cy="408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Bragg </a:t>
            </a:r>
            <a:r>
              <a:rPr lang="en-GB" sz="3200" dirty="0" err="1">
                <a:solidFill>
                  <a:srgbClr val="002060"/>
                </a:solidFill>
              </a:rPr>
              <a:t>Gratting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9BBC6C9-C3DE-40E2-91A3-5FEB9DCC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1" y="1100882"/>
            <a:ext cx="7163141" cy="42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C81835A-96BF-4F7B-B4E4-D0F25D1A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0" y="1009209"/>
            <a:ext cx="4617501" cy="36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6C292-4CDF-4AC2-AC1D-0A786C86C858}"/>
              </a:ext>
            </a:extLst>
          </p:cNvPr>
          <p:cNvSpPr txBox="1"/>
          <p:nvPr/>
        </p:nvSpPr>
        <p:spPr>
          <a:xfrm>
            <a:off x="698956" y="5202460"/>
            <a:ext cx="2833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600" b="0" i="0" dirty="0">
                <a:solidFill>
                  <a:srgbClr val="364057"/>
                </a:solidFill>
                <a:effectLst/>
                <a:latin typeface="Arial" panose="020B0604020202020204" pitchFamily="34" charset="0"/>
              </a:rPr>
              <a:t>λ</a:t>
            </a:r>
            <a:r>
              <a:rPr lang="en-GB" sz="3600" b="0" i="0" baseline="-25000" dirty="0">
                <a:solidFill>
                  <a:srgbClr val="364057"/>
                </a:solidFill>
                <a:effectLst/>
                <a:latin typeface="Arial" panose="020B0604020202020204" pitchFamily="34" charset="0"/>
              </a:rPr>
              <a:t>Bragg </a:t>
            </a:r>
            <a:r>
              <a:rPr lang="en-GB" sz="3600" b="0" i="0" dirty="0">
                <a:solidFill>
                  <a:srgbClr val="364057"/>
                </a:solidFill>
                <a:effectLst/>
                <a:latin typeface="Arial" panose="020B0604020202020204" pitchFamily="34" charset="0"/>
              </a:rPr>
              <a:t>= 2n</a:t>
            </a:r>
            <a:r>
              <a:rPr lang="el-GR" sz="3600" b="0" i="0" dirty="0">
                <a:solidFill>
                  <a:srgbClr val="364057"/>
                </a:solidFill>
                <a:effectLst/>
                <a:latin typeface="Arial" panose="020B0604020202020204" pitchFamily="34" charset="0"/>
              </a:rPr>
              <a:t>Λ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4366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Bragg Grating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6C292-4CDF-4AC2-AC1D-0A786C86C858}"/>
              </a:ext>
            </a:extLst>
          </p:cNvPr>
          <p:cNvSpPr txBox="1"/>
          <p:nvPr/>
        </p:nvSpPr>
        <p:spPr>
          <a:xfrm>
            <a:off x="300377" y="2452696"/>
            <a:ext cx="2833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600" b="0" i="0" dirty="0">
                <a:solidFill>
                  <a:srgbClr val="364057"/>
                </a:solidFill>
                <a:effectLst/>
                <a:latin typeface="Arial" panose="020B0604020202020204" pitchFamily="34" charset="0"/>
              </a:rPr>
              <a:t>λ</a:t>
            </a:r>
            <a:r>
              <a:rPr lang="en-GB" sz="3600" b="0" i="0" baseline="-25000" dirty="0">
                <a:solidFill>
                  <a:srgbClr val="364057"/>
                </a:solidFill>
                <a:effectLst/>
                <a:latin typeface="Arial" panose="020B0604020202020204" pitchFamily="34" charset="0"/>
              </a:rPr>
              <a:t>Bragg </a:t>
            </a:r>
            <a:r>
              <a:rPr lang="en-GB" sz="3600" b="0" i="0" dirty="0">
                <a:solidFill>
                  <a:srgbClr val="364057"/>
                </a:solidFill>
                <a:effectLst/>
                <a:latin typeface="Arial" panose="020B0604020202020204" pitchFamily="34" charset="0"/>
              </a:rPr>
              <a:t>= 2n</a:t>
            </a:r>
            <a:r>
              <a:rPr lang="el-GR" sz="3600" b="0" i="0" dirty="0">
                <a:solidFill>
                  <a:srgbClr val="364057"/>
                </a:solidFill>
                <a:effectLst/>
                <a:latin typeface="Arial" panose="020B0604020202020204" pitchFamily="34" charset="0"/>
              </a:rPr>
              <a:t>Λ</a:t>
            </a:r>
            <a:endParaRPr lang="en-GB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81DFE-4E9A-4A60-87D6-E9BE2E36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53" y="2793366"/>
            <a:ext cx="3307367" cy="1112616"/>
          </a:xfrm>
          <a:prstGeom prst="rect">
            <a:avLst/>
          </a:prstGeom>
        </p:spPr>
      </p:pic>
      <p:pic>
        <p:nvPicPr>
          <p:cNvPr id="5124" name="Picture 4" descr="Light Reflection and Transmission in a Fiber Bragg Grating">
            <a:extLst>
              <a:ext uri="{FF2B5EF4-FFF2-40B4-BE49-F238E27FC236}">
                <a16:creationId xmlns:a16="http://schemas.microsoft.com/office/drawing/2014/main" id="{31D3AC49-37E5-44A7-A473-D5E949C2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5253"/>
            <a:ext cx="11127746" cy="241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7C348A8-0E01-4CE3-B45E-A21D73E9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171" y="1009210"/>
            <a:ext cx="4823624" cy="35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58DB041-FC34-4CEA-87A8-914690BC3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781" t="-6153" r="25915"/>
          <a:stretch/>
        </p:blipFill>
        <p:spPr>
          <a:xfrm>
            <a:off x="52630" y="976411"/>
            <a:ext cx="4308862" cy="694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46A142-2223-4AE9-A34E-6A81B5D93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903" r="32465" b="55483"/>
          <a:stretch/>
        </p:blipFill>
        <p:spPr>
          <a:xfrm>
            <a:off x="4071526" y="1124961"/>
            <a:ext cx="579931" cy="4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Fibre Bragg Grating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Fiber Bragg Grating - an overview | ScienceDirect Topics">
            <a:extLst>
              <a:ext uri="{FF2B5EF4-FFF2-40B4-BE49-F238E27FC236}">
                <a16:creationId xmlns:a16="http://schemas.microsoft.com/office/drawing/2014/main" id="{1605F0F9-E709-4ECF-8E8B-88D9D14E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84" y="1259537"/>
            <a:ext cx="5462245" cy="225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ber Bragg Grating Recording">
            <a:extLst>
              <a:ext uri="{FF2B5EF4-FFF2-40B4-BE49-F238E27FC236}">
                <a16:creationId xmlns:a16="http://schemas.microsoft.com/office/drawing/2014/main" id="{25A7C2CB-E457-47D5-A76C-36524C72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0" y="1193858"/>
            <a:ext cx="5704173" cy="18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V interferometer for writing Bragg Gratings in optical fibers">
            <a:extLst>
              <a:ext uri="{FF2B5EF4-FFF2-40B4-BE49-F238E27FC236}">
                <a16:creationId xmlns:a16="http://schemas.microsoft.com/office/drawing/2014/main" id="{FF2283C1-C584-41FC-924B-BCADFA22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174" y="3285612"/>
            <a:ext cx="33528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25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. Thin-film spatial MUX/DEMUX. | Download Scientific Diagram">
            <a:extLst>
              <a:ext uri="{FF2B5EF4-FFF2-40B4-BE49-F238E27FC236}">
                <a16:creationId xmlns:a16="http://schemas.microsoft.com/office/drawing/2014/main" id="{2C624474-DF89-48BE-A0A7-13B2DF01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3175955"/>
            <a:ext cx="2618643" cy="35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WDM</a:t>
            </a:r>
            <a:r>
              <a:rPr lang="en-GB" sz="3200" dirty="0">
                <a:solidFill>
                  <a:srgbClr val="002060"/>
                </a:solidFill>
              </a:rPr>
              <a:t> technologies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30F2FFF3-5668-4EC2-BE8C-C4E88C48C724}"/>
              </a:ext>
            </a:extLst>
          </p:cNvPr>
          <p:cNvSpPr/>
          <p:nvPr/>
        </p:nvSpPr>
        <p:spPr>
          <a:xfrm>
            <a:off x="183428" y="952649"/>
            <a:ext cx="5912571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Cascading </a:t>
            </a: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FBGs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not the best.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3AFD2E7-C68C-42E7-BD92-62E1331DB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0491"/>
              </p:ext>
            </p:extLst>
          </p:nvPr>
        </p:nvGraphicFramePr>
        <p:xfrm>
          <a:off x="539431" y="1393529"/>
          <a:ext cx="103807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0371">
                  <a:extLst>
                    <a:ext uri="{9D8B030D-6E8A-4147-A177-3AD203B41FA5}">
                      <a16:colId xmlns:a16="http://schemas.microsoft.com/office/drawing/2014/main" val="1653807851"/>
                    </a:ext>
                  </a:extLst>
                </a:gridCol>
                <a:gridCol w="5190371">
                  <a:extLst>
                    <a:ext uri="{9D8B030D-6E8A-4147-A177-3AD203B41FA5}">
                      <a16:colId xmlns:a16="http://schemas.microsoft.com/office/drawing/2014/main" val="4092834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Thin 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Arrayed Wave Guide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3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Good for few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Lower loss for many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Similar to Fabry–</a:t>
                      </a:r>
                      <a:r>
                        <a:rPr lang="en-GB" sz="2400" dirty="0" err="1"/>
                        <a:t>Pérot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Interferometric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6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Built by Vapour deposition or sputtering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Etched, optically or via CMOS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7975"/>
                  </a:ext>
                </a:extLst>
              </a:tr>
            </a:tbl>
          </a:graphicData>
        </a:graphic>
      </p:graphicFrame>
      <p:pic>
        <p:nvPicPr>
          <p:cNvPr id="1028" name="Picture 4" descr="Arrayed waveguide grating - Wikipedia">
            <a:extLst>
              <a:ext uri="{FF2B5EF4-FFF2-40B4-BE49-F238E27FC236}">
                <a16:creationId xmlns:a16="http://schemas.microsoft.com/office/drawing/2014/main" id="{FC0A6237-3E9D-4557-AAF7-B5F55725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15" y="3738029"/>
            <a:ext cx="64770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00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g. 2 Scanning electron micrograph of fabricated AWG">
            <a:extLst>
              <a:ext uri="{FF2B5EF4-FFF2-40B4-BE49-F238E27FC236}">
                <a16:creationId xmlns:a16="http://schemas.microsoft.com/office/drawing/2014/main" id="{62441FE5-7C41-401A-90C9-01D75C728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" b="6668"/>
          <a:stretch/>
        </p:blipFill>
        <p:spPr bwMode="auto">
          <a:xfrm>
            <a:off x="196597" y="850709"/>
            <a:ext cx="5899401" cy="444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. 1 Field distribution of light in AWG simulated by FDTD method">
            <a:extLst>
              <a:ext uri="{FF2B5EF4-FFF2-40B4-BE49-F238E27FC236}">
                <a16:creationId xmlns:a16="http://schemas.microsoft.com/office/drawing/2014/main" id="{C78AB7CB-0A72-45DC-861C-B863A16C3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" b="5521"/>
          <a:stretch/>
        </p:blipFill>
        <p:spPr bwMode="auto">
          <a:xfrm>
            <a:off x="6095998" y="1126509"/>
            <a:ext cx="5899404" cy="478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AWG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6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Optical Switch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7BDBA71-B0F0-4D83-B6A9-3E7BB5E6F416}"/>
              </a:ext>
            </a:extLst>
          </p:cNvPr>
          <p:cNvSpPr txBox="1">
            <a:spLocks/>
          </p:cNvSpPr>
          <p:nvPr/>
        </p:nvSpPr>
        <p:spPr>
          <a:xfrm>
            <a:off x="539377" y="1176596"/>
            <a:ext cx="10354482" cy="941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Optical path switching (or optical matrix switching), Optical transistors and opto-mechanical switches are often confused. </a:t>
            </a:r>
          </a:p>
        </p:txBody>
      </p:sp>
      <p:pic>
        <p:nvPicPr>
          <p:cNvPr id="3074" name="Picture 2" descr="Broadband silicon photonics 8 × 8 switch based on double-Mach–Zehnder  element switches">
            <a:extLst>
              <a:ext uri="{FF2B5EF4-FFF2-40B4-BE49-F238E27FC236}">
                <a16:creationId xmlns:a16="http://schemas.microsoft.com/office/drawing/2014/main" id="{9336C31F-70A4-4B34-85DB-D18A65132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7" y="2108530"/>
            <a:ext cx="5664070" cy="340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E8872AB9-68AC-4CAB-8344-8A542EF9D732}"/>
              </a:ext>
            </a:extLst>
          </p:cNvPr>
          <p:cNvSpPr/>
          <p:nvPr/>
        </p:nvSpPr>
        <p:spPr>
          <a:xfrm>
            <a:off x="415126" y="5681404"/>
            <a:ext cx="5912571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Interferometer based photonic path switch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6" name="Picture 4" descr="What is an Optical Switch?">
            <a:extLst>
              <a:ext uri="{FF2B5EF4-FFF2-40B4-BE49-F238E27FC236}">
                <a16:creationId xmlns:a16="http://schemas.microsoft.com/office/drawing/2014/main" id="{2A299AA4-71FE-4213-8FD4-EE268769A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517" y="1289123"/>
            <a:ext cx="5271983" cy="28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diagram of a 3D MEMS-based optical switch [1]. | Download Scientific  Diagram">
            <a:extLst>
              <a:ext uri="{FF2B5EF4-FFF2-40B4-BE49-F238E27FC236}">
                <a16:creationId xmlns:a16="http://schemas.microsoft.com/office/drawing/2014/main" id="{0C9C7E2A-1B4E-44F8-9834-743FB58A5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263" y="3813415"/>
            <a:ext cx="3769737" cy="27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6A2B3329-EB6D-4B93-9DAA-C299C5C589D8}"/>
              </a:ext>
            </a:extLst>
          </p:cNvPr>
          <p:cNvSpPr/>
          <p:nvPr/>
        </p:nvSpPr>
        <p:spPr>
          <a:xfrm>
            <a:off x="6203447" y="3993099"/>
            <a:ext cx="2218816" cy="12848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Mems or Piezo based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34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Optical </a:t>
            </a:r>
            <a:r>
              <a:rPr lang="en-GB" sz="3200" dirty="0" err="1">
                <a:solidFill>
                  <a:srgbClr val="002060"/>
                </a:solidFill>
              </a:rPr>
              <a:t>Interleaver</a:t>
            </a:r>
            <a:r>
              <a:rPr lang="en-GB" sz="3200" dirty="0">
                <a:solidFill>
                  <a:srgbClr val="002060"/>
                </a:solidFill>
              </a:rPr>
              <a:t>: Recap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02BD9BA-36C3-4EA9-923D-E560930D6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101" y="1009209"/>
            <a:ext cx="5483309" cy="4522877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Combines pulses with different timing into a single output stream</a:t>
            </a:r>
          </a:p>
          <a:p>
            <a:pPr algn="l"/>
            <a:r>
              <a:rPr lang="en-GB" dirty="0"/>
              <a:t>(a type of multiplexing)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Compresses the wavelength bandwidth of both signals to increase the capacity of the channel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1170B0-B95A-4020-965D-35CED8E3E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10" y="1009209"/>
            <a:ext cx="6386489" cy="43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1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Mems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E8872AB9-68AC-4CAB-8344-8A542EF9D732}"/>
              </a:ext>
            </a:extLst>
          </p:cNvPr>
          <p:cNvSpPr/>
          <p:nvPr/>
        </p:nvSpPr>
        <p:spPr>
          <a:xfrm>
            <a:off x="415126" y="4760233"/>
            <a:ext cx="6557996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Driven by magnetic fields or electrostatic fields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Difficult to damp out oscillations at high speed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 um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prescision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6A2B3329-EB6D-4B93-9DAA-C299C5C589D8}"/>
              </a:ext>
            </a:extLst>
          </p:cNvPr>
          <p:cNvSpPr/>
          <p:nvPr/>
        </p:nvSpPr>
        <p:spPr>
          <a:xfrm>
            <a:off x="415126" y="1009209"/>
            <a:ext cx="8880178" cy="12848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Mems =micro-electromechanical system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8" name="Picture 2" descr="Mems Scanning Mirror – Preciseley">
            <a:extLst>
              <a:ext uri="{FF2B5EF4-FFF2-40B4-BE49-F238E27FC236}">
                <a16:creationId xmlns:a16="http://schemas.microsoft.com/office/drawing/2014/main" id="{05CF44F5-3A86-4BA1-B8A6-8DCEC3C6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383" y="950033"/>
            <a:ext cx="4103545" cy="28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D Mirrors | SensLite Corporation">
            <a:extLst>
              <a:ext uri="{FF2B5EF4-FFF2-40B4-BE49-F238E27FC236}">
                <a16:creationId xmlns:a16="http://schemas.microsoft.com/office/drawing/2014/main" id="{FCD139CC-384C-40C1-A2A1-01869AD9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029643"/>
            <a:ext cx="28575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igure: Fig. 4">
            <a:extLst>
              <a:ext uri="{FF2B5EF4-FFF2-40B4-BE49-F238E27FC236}">
                <a16:creationId xmlns:a16="http://schemas.microsoft.com/office/drawing/2014/main" id="{7AFE4CD4-51A8-4EE9-B961-4E43B221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10" y="1342077"/>
            <a:ext cx="47625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21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Piezo electric effect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6A2B3329-EB6D-4B93-9DAA-C299C5C589D8}"/>
              </a:ext>
            </a:extLst>
          </p:cNvPr>
          <p:cNvSpPr/>
          <p:nvPr/>
        </p:nvSpPr>
        <p:spPr>
          <a:xfrm>
            <a:off x="415126" y="1009209"/>
            <a:ext cx="8880178" cy="12848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Apply voltage to change crystal length.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Needs high voltage for even a few um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 nm precision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AE1C3B-D8D8-44BB-81E2-F9C91BC3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524" y="1306647"/>
            <a:ext cx="3809452" cy="380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8450486-2DCB-4577-83B8-E6C74FE8C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56" y="2568423"/>
            <a:ext cx="5065382" cy="351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73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Optical path switches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E690A-B0CC-4EBA-B0CD-7F66D7ECEB10}"/>
              </a:ext>
            </a:extLst>
          </p:cNvPr>
          <p:cNvSpPr txBox="1"/>
          <p:nvPr/>
        </p:nvSpPr>
        <p:spPr>
          <a:xfrm>
            <a:off x="4981506" y="5488337"/>
            <a:ext cx="6122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https://spectrum.ieee.org/optical-switch-1000x-faster-transistors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42E247D-59C3-4CB6-955F-371C91EB7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479" y="4145099"/>
            <a:ext cx="1963520" cy="196352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B434BE7E-7DB3-4219-A78A-9E6D4FB6114C}"/>
              </a:ext>
            </a:extLst>
          </p:cNvPr>
          <p:cNvSpPr txBox="1">
            <a:spLocks/>
          </p:cNvSpPr>
          <p:nvPr/>
        </p:nvSpPr>
        <p:spPr>
          <a:xfrm>
            <a:off x="256558" y="5215522"/>
            <a:ext cx="4585157" cy="941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Optical transistors are fascinating! More about how they can build a 1000 times faster computer here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D00A78C3-2D6B-4EDE-8A35-C66436CEB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5860"/>
              </p:ext>
            </p:extLst>
          </p:nvPr>
        </p:nvGraphicFramePr>
        <p:xfrm>
          <a:off x="526274" y="899376"/>
          <a:ext cx="1038074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0371">
                  <a:extLst>
                    <a:ext uri="{9D8B030D-6E8A-4147-A177-3AD203B41FA5}">
                      <a16:colId xmlns:a16="http://schemas.microsoft.com/office/drawing/2014/main" val="1653807851"/>
                    </a:ext>
                  </a:extLst>
                </a:gridCol>
                <a:gridCol w="5190371">
                  <a:extLst>
                    <a:ext uri="{9D8B030D-6E8A-4147-A177-3AD203B41FA5}">
                      <a16:colId xmlns:a16="http://schemas.microsoft.com/office/drawing/2014/main" val="4092834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Interferometric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MEMS/Piezo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36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Good for few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Lower loss for many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Fast (&gt;MHz)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Slow (&lt;kHz)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6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Tiny but polarisation dependent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Large but polarisation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Can act as a BS (i.e. 1 to many)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 to 1 switching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91074"/>
                  </a:ext>
                </a:extLst>
              </a:tr>
            </a:tbl>
          </a:graphicData>
        </a:graphic>
      </p:graphicFrame>
      <p:pic>
        <p:nvPicPr>
          <p:cNvPr id="6146" name="Picture 2" descr="Pure Optical Switches&amp;#39; from Huber + Suhner Polatis suit diverse networks -  Optical Connections News">
            <a:extLst>
              <a:ext uri="{FF2B5EF4-FFF2-40B4-BE49-F238E27FC236}">
                <a16:creationId xmlns:a16="http://schemas.microsoft.com/office/drawing/2014/main" id="{2C6ED7C6-1FFF-4239-AF26-8267B9F1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71" y="3279981"/>
            <a:ext cx="2996244" cy="179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IT - IPQ - Research and Publications - Research Areas">
            <a:extLst>
              <a:ext uri="{FF2B5EF4-FFF2-40B4-BE49-F238E27FC236}">
                <a16:creationId xmlns:a16="http://schemas.microsoft.com/office/drawing/2014/main" id="{395CE1E0-2ED4-49CC-A594-969B274F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04" y="3200680"/>
            <a:ext cx="2504376" cy="187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64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7"/>
    </mc:Choice>
    <mc:Fallback xmlns="">
      <p:transition spd="slow" advTm="3405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ROADM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ADDEF-736A-4659-BDB9-7DAFC0B480AC}"/>
              </a:ext>
            </a:extLst>
          </p:cNvPr>
          <p:cNvSpPr txBox="1"/>
          <p:nvPr/>
        </p:nvSpPr>
        <p:spPr>
          <a:xfrm>
            <a:off x="679221" y="907172"/>
            <a:ext cx="8991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Reconfigurable Optical Add-Drop Multiplexer:</a:t>
            </a:r>
          </a:p>
          <a:p>
            <a:pPr lvl="1"/>
            <a:r>
              <a:rPr lang="en-GB" sz="2800" dirty="0"/>
              <a:t>add, block, pass or redirect signals</a:t>
            </a:r>
          </a:p>
        </p:txBody>
      </p:sp>
      <p:pic>
        <p:nvPicPr>
          <p:cNvPr id="1026" name="Picture 2" descr="Diagram of ROADM based networks can be remotely reconfigured if traffic patterns change">
            <a:extLst>
              <a:ext uri="{FF2B5EF4-FFF2-40B4-BE49-F238E27FC236}">
                <a16:creationId xmlns:a16="http://schemas.microsoft.com/office/drawing/2014/main" id="{056A4B2D-5D1D-412E-9B4C-E7122D20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234" y="2654716"/>
            <a:ext cx="4860246" cy="287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DACEF-A666-4350-86C7-1B857612B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0" y="2365529"/>
            <a:ext cx="7008761" cy="29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2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57"/>
    </mc:Choice>
    <mc:Fallback>
      <p:transition spd="slow" advTm="3405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EEFEC6-1C0E-42DA-B750-CE9305DFFC1E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5563949-66F0-4586-B6D4-E41082CFDED0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>
                <a:solidFill>
                  <a:srgbClr val="002060"/>
                </a:solidFill>
              </a:rPr>
              <a:t>ROADM</a:t>
            </a:r>
            <a:endParaRPr lang="en-GB" sz="3200" dirty="0">
              <a:solidFill>
                <a:srgbClr val="00206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4555B2-0CD2-4020-A239-CD758BA2B7B1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FD9462-9A6A-4193-9E93-D826DD349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912" y="1015595"/>
            <a:ext cx="5977087" cy="408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EAD173-CF02-4A1A-A89C-05919BAC5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4" y="1107356"/>
            <a:ext cx="4836028" cy="359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29497A-9DC2-48F7-B970-D6C7910DEEE8}"/>
              </a:ext>
            </a:extLst>
          </p:cNvPr>
          <p:cNvSpPr/>
          <p:nvPr/>
        </p:nvSpPr>
        <p:spPr>
          <a:xfrm>
            <a:off x="197353" y="1736702"/>
            <a:ext cx="1651182" cy="723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8251D29-0870-4D56-8FAB-3BE33B2AA7F0}"/>
              </a:ext>
            </a:extLst>
          </p:cNvPr>
          <p:cNvSpPr txBox="1">
            <a:spLocks/>
          </p:cNvSpPr>
          <p:nvPr/>
        </p:nvSpPr>
        <p:spPr>
          <a:xfrm>
            <a:off x="256558" y="5215522"/>
            <a:ext cx="11703005" cy="941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This is how we start to build real networks. More info EENGM0003 Optical Networks by George </a:t>
            </a:r>
            <a:r>
              <a:rPr lang="en-GB" dirty="0" err="1">
                <a:solidFill>
                  <a:srgbClr val="0070C0"/>
                </a:solidFill>
              </a:rPr>
              <a:t>Kanellos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38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57"/>
    </mc:Choice>
    <mc:Fallback>
      <p:transition spd="slow" advTm="3405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183429" y="952649"/>
            <a:ext cx="11763038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Chapter 12: Optical Communications Essentials Gerd Keiser, ISBN 0-07-141204-2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Section 15.2.3 and section 15.4: Optical fibre communications Principles and Practice Third edition John M. Senior ISBN: 978-0-13-032681-2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5BFAB3-C387-4D3F-A284-41A803FEC0EF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0066489-6932-4DDD-B2D4-F199B3A3E579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Further reading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744DF5-F2DC-445D-A829-27F8F7F7E1F5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3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28"/>
    </mc:Choice>
    <mc:Fallback xmlns="">
      <p:transition spd="slow" advTm="3422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183429" y="952649"/>
            <a:ext cx="11763038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the following constraints, what is the longest distance over which an NRZ OOK protocol can have at least 1Gbps of data rate.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5BFAB3-C387-4D3F-A284-41A803FEC0EF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0066489-6932-4DDD-B2D4-F199B3A3E579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744DF5-F2DC-445D-A829-27F8F7F7E1F5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6E971-6D2B-49A6-9C80-E4CA0CF68833}"/>
              </a:ext>
            </a:extLst>
          </p:cNvPr>
          <p:cNvSpPr txBox="1"/>
          <p:nvPr/>
        </p:nvSpPr>
        <p:spPr>
          <a:xfrm>
            <a:off x="251625" y="1880454"/>
            <a:ext cx="3048548" cy="1851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to 20 </a:t>
            </a:r>
            <a:r>
              <a:rPr lang="en-GB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EDFAs</a:t>
            </a: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each with: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 input power = -20dBm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input power = 0dBm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Tuneable gain &lt;=40 dBm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Noise figure = 3.8dBm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1DD26-73D1-4973-B463-6D9F06892575}"/>
              </a:ext>
            </a:extLst>
          </p:cNvPr>
          <p:cNvSpPr txBox="1"/>
          <p:nvPr/>
        </p:nvSpPr>
        <p:spPr>
          <a:xfrm>
            <a:off x="3553620" y="1840445"/>
            <a:ext cx="3048548" cy="1217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units of OOK</a:t>
            </a: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transmitters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10 dBm transmit power, 1 </a:t>
            </a:r>
            <a:r>
              <a:rPr lang="en-GB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Gbaud</a:t>
            </a: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/s and a transmit noise of -20dBm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061A5-CEA8-4442-BEBA-9DCB6C609A10}"/>
              </a:ext>
            </a:extLst>
          </p:cNvPr>
          <p:cNvSpPr txBox="1"/>
          <p:nvPr/>
        </p:nvSpPr>
        <p:spPr>
          <a:xfrm>
            <a:off x="6855615" y="1840445"/>
            <a:ext cx="3048548" cy="14670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1unit of OOK</a:t>
            </a: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receivers: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0.4A/W responsivity 0.5nA of dark current and 5E-12 W/Sqrt(Hz) NEP, max bandwidth is 10GHz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D0131-BBCC-4F74-BDD3-FE03AECF4A9D}"/>
              </a:ext>
            </a:extLst>
          </p:cNvPr>
          <p:cNvSpPr txBox="1"/>
          <p:nvPr/>
        </p:nvSpPr>
        <p:spPr>
          <a:xfrm>
            <a:off x="3553620" y="3126782"/>
            <a:ext cx="3048548" cy="13460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Optical fibre: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SM, 0.2dB/Km,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loss when connecting any other components.</a:t>
            </a:r>
            <a:endParaRPr lang="en-GB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90DBDFE9-9B2F-40E6-8FFD-14827CF26849}"/>
              </a:ext>
            </a:extLst>
          </p:cNvPr>
          <p:cNvSpPr/>
          <p:nvPr/>
        </p:nvSpPr>
        <p:spPr>
          <a:xfrm>
            <a:off x="85850" y="4611533"/>
            <a:ext cx="11763038" cy="643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Assume that the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EDFAs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are equally spaced and there is no additional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before the receiver. Further assume that the maximum desirable launch power is 10dBm.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 adding more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EDFAs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help improve the distance?</a:t>
            </a:r>
          </a:p>
        </p:txBody>
      </p:sp>
    </p:spTree>
    <p:extLst>
      <p:ext uri="{BB962C8B-B14F-4D97-AF65-F5344CB8AC3E}">
        <p14:creationId xmlns:p14="http://schemas.microsoft.com/office/powerpoint/2010/main" val="103167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28"/>
    </mc:Choice>
    <mc:Fallback>
      <p:transition spd="slow" advTm="3422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183429" y="952648"/>
            <a:ext cx="11763038" cy="4592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launch power is 10 dBm and min receive power for next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-20dBm, So a max loss of 30dB is permitted.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0.2dB/km, we can have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upto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150 km between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EDFAs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-20dBm of transmit noise, the best SNR of the transmitter becomes 10mW/10uW =&gt; SNR = 1,000 or 30dB.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each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has 3.8 dB Noise Factor. We can have int(30/3.8) = 7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EDFAs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the total length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150km*7 = 1050km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5BFAB3-C387-4D3F-A284-41A803FEC0EF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0066489-6932-4DDD-B2D4-F199B3A3E579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744DF5-F2DC-445D-A829-27F8F7F7E1F5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DA7550E-CA81-4EF9-99C7-D65565FA49C2}"/>
              </a:ext>
            </a:extLst>
          </p:cNvPr>
          <p:cNvSpPr txBox="1">
            <a:spLocks/>
          </p:cNvSpPr>
          <p:nvPr/>
        </p:nvSpPr>
        <p:spPr>
          <a:xfrm>
            <a:off x="8124345" y="1548992"/>
            <a:ext cx="4192644" cy="13423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The 40dB gain of the </a:t>
            </a:r>
            <a:r>
              <a:rPr lang="en-GB" dirty="0" err="1">
                <a:solidFill>
                  <a:srgbClr val="0070C0"/>
                </a:solidFill>
              </a:rPr>
              <a:t>EDFA</a:t>
            </a:r>
            <a:r>
              <a:rPr lang="en-GB" dirty="0">
                <a:solidFill>
                  <a:srgbClr val="0070C0"/>
                </a:solidFill>
              </a:rPr>
              <a:t> is more than enough to boost the launch power back to 10dBm from -20dBm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704823-6107-43D5-A80E-09821D639AD1}"/>
              </a:ext>
            </a:extLst>
          </p:cNvPr>
          <p:cNvCxnSpPr/>
          <p:nvPr/>
        </p:nvCxnSpPr>
        <p:spPr>
          <a:xfrm>
            <a:off x="243401" y="5315361"/>
            <a:ext cx="10262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F3E974A-0BDC-4C56-9FAE-4B83319E94C4}"/>
              </a:ext>
            </a:extLst>
          </p:cNvPr>
          <p:cNvSpPr/>
          <p:nvPr/>
        </p:nvSpPr>
        <p:spPr>
          <a:xfrm rot="5400000">
            <a:off x="1292660" y="5101562"/>
            <a:ext cx="381548" cy="427598"/>
          </a:xfrm>
          <a:prstGeom prst="triangle">
            <a:avLst>
              <a:gd name="adj" fmla="val 51724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46DD41-D07C-4DF0-B4E1-E92ABFED3180}"/>
              </a:ext>
            </a:extLst>
          </p:cNvPr>
          <p:cNvCxnSpPr/>
          <p:nvPr/>
        </p:nvCxnSpPr>
        <p:spPr>
          <a:xfrm>
            <a:off x="1697233" y="5315361"/>
            <a:ext cx="10262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EDDEA70-09F0-4E59-9F13-8880AAEDD180}"/>
              </a:ext>
            </a:extLst>
          </p:cNvPr>
          <p:cNvSpPr/>
          <p:nvPr/>
        </p:nvSpPr>
        <p:spPr>
          <a:xfrm rot="5400000">
            <a:off x="2746492" y="5101562"/>
            <a:ext cx="381548" cy="427598"/>
          </a:xfrm>
          <a:prstGeom prst="triangle">
            <a:avLst>
              <a:gd name="adj" fmla="val 51724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FE19E8-A5FB-4086-B1C5-D3A6C6DB194D}"/>
              </a:ext>
            </a:extLst>
          </p:cNvPr>
          <p:cNvCxnSpPr/>
          <p:nvPr/>
        </p:nvCxnSpPr>
        <p:spPr>
          <a:xfrm>
            <a:off x="3151065" y="5315361"/>
            <a:ext cx="10262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44F207B-1E54-4D24-A440-53BFEF99822D}"/>
              </a:ext>
            </a:extLst>
          </p:cNvPr>
          <p:cNvSpPr/>
          <p:nvPr/>
        </p:nvSpPr>
        <p:spPr>
          <a:xfrm rot="5400000">
            <a:off x="4200324" y="5101562"/>
            <a:ext cx="381548" cy="427598"/>
          </a:xfrm>
          <a:prstGeom prst="triangle">
            <a:avLst>
              <a:gd name="adj" fmla="val 51724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CCBEDE-22ED-4193-AE88-7CDBB5DF4EF6}"/>
              </a:ext>
            </a:extLst>
          </p:cNvPr>
          <p:cNvCxnSpPr/>
          <p:nvPr/>
        </p:nvCxnSpPr>
        <p:spPr>
          <a:xfrm>
            <a:off x="4604897" y="5315361"/>
            <a:ext cx="10262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45BAB3EE-8B3E-4344-899F-3464FB1F3BF7}"/>
              </a:ext>
            </a:extLst>
          </p:cNvPr>
          <p:cNvSpPr/>
          <p:nvPr/>
        </p:nvSpPr>
        <p:spPr>
          <a:xfrm rot="5400000">
            <a:off x="5654156" y="5101562"/>
            <a:ext cx="381548" cy="427598"/>
          </a:xfrm>
          <a:prstGeom prst="triangle">
            <a:avLst>
              <a:gd name="adj" fmla="val 51724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93228-6AAA-4575-9269-AE37913CC305}"/>
              </a:ext>
            </a:extLst>
          </p:cNvPr>
          <p:cNvCxnSpPr/>
          <p:nvPr/>
        </p:nvCxnSpPr>
        <p:spPr>
          <a:xfrm>
            <a:off x="6058729" y="5315361"/>
            <a:ext cx="10262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8859A88A-15FE-4E9F-BB84-8DC8F77A08E2}"/>
              </a:ext>
            </a:extLst>
          </p:cNvPr>
          <p:cNvSpPr/>
          <p:nvPr/>
        </p:nvSpPr>
        <p:spPr>
          <a:xfrm rot="5400000">
            <a:off x="7107988" y="5101562"/>
            <a:ext cx="381548" cy="427598"/>
          </a:xfrm>
          <a:prstGeom prst="triangle">
            <a:avLst>
              <a:gd name="adj" fmla="val 51724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1777BC-AFE4-4906-8C62-4FAE104E1CFC}"/>
              </a:ext>
            </a:extLst>
          </p:cNvPr>
          <p:cNvCxnSpPr/>
          <p:nvPr/>
        </p:nvCxnSpPr>
        <p:spPr>
          <a:xfrm>
            <a:off x="7512561" y="5315361"/>
            <a:ext cx="10262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4E2910D5-3C0B-47A2-9BB5-F615484F8A61}"/>
              </a:ext>
            </a:extLst>
          </p:cNvPr>
          <p:cNvSpPr/>
          <p:nvPr/>
        </p:nvSpPr>
        <p:spPr>
          <a:xfrm rot="5400000">
            <a:off x="8561820" y="5101562"/>
            <a:ext cx="381548" cy="427598"/>
          </a:xfrm>
          <a:prstGeom prst="triangle">
            <a:avLst>
              <a:gd name="adj" fmla="val 51724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CF55B6-3FEC-4012-8B29-0D67AAD3EE63}"/>
              </a:ext>
            </a:extLst>
          </p:cNvPr>
          <p:cNvCxnSpPr/>
          <p:nvPr/>
        </p:nvCxnSpPr>
        <p:spPr>
          <a:xfrm>
            <a:off x="8966393" y="5315361"/>
            <a:ext cx="10262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9CB8E61-AA72-4AC9-AB27-BDC1EF668154}"/>
              </a:ext>
            </a:extLst>
          </p:cNvPr>
          <p:cNvSpPr/>
          <p:nvPr/>
        </p:nvSpPr>
        <p:spPr>
          <a:xfrm rot="5400000">
            <a:off x="10015652" y="5101562"/>
            <a:ext cx="381548" cy="427598"/>
          </a:xfrm>
          <a:prstGeom prst="triangle">
            <a:avLst>
              <a:gd name="adj" fmla="val 51724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3A7941-B567-47B3-A204-A6D065A3E1D5}"/>
              </a:ext>
            </a:extLst>
          </p:cNvPr>
          <p:cNvCxnSpPr/>
          <p:nvPr/>
        </p:nvCxnSpPr>
        <p:spPr>
          <a:xfrm>
            <a:off x="10420225" y="5315361"/>
            <a:ext cx="10262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73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28"/>
    </mc:Choice>
    <mc:Fallback>
      <p:transition spd="slow" advTm="3422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183429" y="952648"/>
            <a:ext cx="11763038" cy="4592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the detector is sensitive up to: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noise in detector: 0.5nA + Sqrt(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Bw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)* 5E-12*0.4. The bandwidth is 1 GHz (since that is the transmit bandwidth)  =63.7nA.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be detected the signal must be &gt; noise. So we need a signal strength of 63.7nA/0.4A/W = 1.59E-7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nW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-37.9dBm or more.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means an additional -37.9/0.2 = 189.5km of fibre would be ok.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length = 1050+189.5 = 1,239.5 km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5BFAB3-C387-4D3F-A284-41A803FEC0EF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0066489-6932-4DDD-B2D4-F199B3A3E579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744DF5-F2DC-445D-A829-27F8F7F7E1F5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8C9895B-D184-4E9A-9B74-EA2B5387F89B}"/>
              </a:ext>
            </a:extLst>
          </p:cNvPr>
          <p:cNvSpPr txBox="1">
            <a:spLocks/>
          </p:cNvSpPr>
          <p:nvPr/>
        </p:nvSpPr>
        <p:spPr>
          <a:xfrm>
            <a:off x="2795825" y="5332128"/>
            <a:ext cx="7196789" cy="134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Normally we would want a better SNR but if it is not specified we can go with the bare minimum of 1</a:t>
            </a:r>
          </a:p>
        </p:txBody>
      </p:sp>
    </p:spTree>
    <p:extLst>
      <p:ext uri="{BB962C8B-B14F-4D97-AF65-F5344CB8AC3E}">
        <p14:creationId xmlns:p14="http://schemas.microsoft.com/office/powerpoint/2010/main" val="344615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28"/>
    </mc:Choice>
    <mc:Fallback>
      <p:transition spd="slow" advTm="3422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183429" y="952648"/>
            <a:ext cx="11763038" cy="4592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 adding more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EDFAs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help?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No. There is already too much noise from the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EDFAs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I could place Raman amplifiers with a gain of 15dB and effective NF of -1 along with each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how much longer could the total span be?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5BFAB3-C387-4D3F-A284-41A803FEC0EF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0066489-6932-4DDD-B2D4-F199B3A3E579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744DF5-F2DC-445D-A829-27F8F7F7E1F5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81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28"/>
    </mc:Choice>
    <mc:Fallback>
      <p:transition spd="slow" advTm="3422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8550C7E4-3F00-472B-8040-AD68FD1A4D15}"/>
              </a:ext>
            </a:extLst>
          </p:cNvPr>
          <p:cNvSpPr/>
          <p:nvPr/>
        </p:nvSpPr>
        <p:spPr>
          <a:xfrm>
            <a:off x="337348" y="1114180"/>
            <a:ext cx="6014910" cy="6669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WDMs?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Types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Standards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 film WDMs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Arrayed waveguide gratings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drop WDMs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Reconfigurable optical add-drop multiplexer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WDM topologies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examples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C7F5E50-A4D7-4872-B199-A16D8D207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42014"/>
              </p:ext>
            </p:extLst>
          </p:nvPr>
        </p:nvGraphicFramePr>
        <p:xfrm>
          <a:off x="7117848" y="889246"/>
          <a:ext cx="3835217" cy="372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stomShape 1">
            <a:extLst>
              <a:ext uri="{FF2B5EF4-FFF2-40B4-BE49-F238E27FC236}">
                <a16:creationId xmlns:a16="http://schemas.microsoft.com/office/drawing/2014/main" id="{AA06FE00-9622-4144-B87A-CEC4DC121B3C}"/>
              </a:ext>
            </a:extLst>
          </p:cNvPr>
          <p:cNvSpPr/>
          <p:nvPr/>
        </p:nvSpPr>
        <p:spPr>
          <a:xfrm>
            <a:off x="6511224" y="1296153"/>
            <a:ext cx="5680176" cy="6669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WDMs in modern networks</a:t>
            </a: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bandwidth and number of channels needed for different topologies 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874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183429" y="952648"/>
            <a:ext cx="7552790" cy="4592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a Raman amplifier in place, the power before the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increased by 15dB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that’s an additional 15/0.2 = 75 km between each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Additionally the Raman amplifier would reduce the NF of each 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by 1dB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5BFAB3-C387-4D3F-A284-41A803FEC0EF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0066489-6932-4DDD-B2D4-F199B3A3E579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Problems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744DF5-F2DC-445D-A829-27F8F7F7E1F5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Optical Amplifier Portfolio | Lumentum Operations LLC">
            <a:extLst>
              <a:ext uri="{FF2B5EF4-FFF2-40B4-BE49-F238E27FC236}">
                <a16:creationId xmlns:a16="http://schemas.microsoft.com/office/drawing/2014/main" id="{A7391774-247C-4BAE-94CB-35FF173BD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219" y="1082308"/>
            <a:ext cx="4272352" cy="20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456A7-BD31-4F2D-B52B-7BF8B3B4947C}"/>
              </a:ext>
            </a:extLst>
          </p:cNvPr>
          <p:cNvSpPr txBox="1"/>
          <p:nvPr/>
        </p:nvSpPr>
        <p:spPr>
          <a:xfrm>
            <a:off x="370036" y="3990713"/>
            <a:ext cx="11510586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each Raman-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pair has (3.8-1) dB Noise Factor. We can have int(30/2.8) = 10 Raman-</a:t>
            </a:r>
            <a:r>
              <a:rPr lang="en-GB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EDFA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pairs in the total length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the total fibre distance can be 10*(150+75)+189.5 = 2439.5 km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A7F2899-FAD2-4F63-A759-9A9EB3D5125F}"/>
              </a:ext>
            </a:extLst>
          </p:cNvPr>
          <p:cNvSpPr txBox="1">
            <a:spLocks/>
          </p:cNvSpPr>
          <p:nvPr/>
        </p:nvSpPr>
        <p:spPr>
          <a:xfrm>
            <a:off x="5557119" y="5669121"/>
            <a:ext cx="6451452" cy="134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0070C0"/>
                </a:solidFill>
              </a:rPr>
              <a:t>Wow, </a:t>
            </a:r>
            <a:r>
              <a:rPr lang="en-GB">
                <a:solidFill>
                  <a:srgbClr val="0070C0"/>
                </a:solidFill>
              </a:rPr>
              <a:t>almost double!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5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28"/>
    </mc:Choice>
    <mc:Fallback>
      <p:transition spd="slow" advTm="3422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7ACC-E19D-4E38-AE05-33F188248FC2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B9B1C4-5210-4BEA-A556-2A53383A911F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2CC3D-A139-4741-BB7C-0A48922251A4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4" descr="Diagram of an electromagnetic spectrum">
            <a:extLst>
              <a:ext uri="{FF2B5EF4-FFF2-40B4-BE49-F238E27FC236}">
                <a16:creationId xmlns:a16="http://schemas.microsoft.com/office/drawing/2014/main" id="{8F8179E2-F75E-4F9E-88DB-6B199118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2" y="1887926"/>
            <a:ext cx="102774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1">
            <a:extLst>
              <a:ext uri="{FF2B5EF4-FFF2-40B4-BE49-F238E27FC236}">
                <a16:creationId xmlns:a16="http://schemas.microsoft.com/office/drawing/2014/main" id="{E32C2392-BA63-4844-97C2-E9BEBB8399D9}"/>
              </a:ext>
            </a:extLst>
          </p:cNvPr>
          <p:cNvSpPr/>
          <p:nvPr/>
        </p:nvSpPr>
        <p:spPr>
          <a:xfrm>
            <a:off x="159056" y="1198970"/>
            <a:ext cx="10453352" cy="6669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Wavelength: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Colour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light used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42A37DAF-576D-46D4-A792-C60BF2380B67}"/>
              </a:ext>
            </a:extLst>
          </p:cNvPr>
          <p:cNvSpPr/>
          <p:nvPr/>
        </p:nvSpPr>
        <p:spPr>
          <a:xfrm>
            <a:off x="6853368" y="2640506"/>
            <a:ext cx="5399433" cy="6669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modern optical communications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7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avelength-Division Multiplexing (WDM) | Fiberlabs Inc">
            <a:extLst>
              <a:ext uri="{FF2B5EF4-FFF2-40B4-BE49-F238E27FC236}">
                <a16:creationId xmlns:a16="http://schemas.microsoft.com/office/drawing/2014/main" id="{FC29F226-EE63-4C4F-9218-53DE58B72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78" y="880051"/>
            <a:ext cx="7370482" cy="28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0077D-AD30-421A-B409-EFEE1BC8E2FF}"/>
              </a:ext>
            </a:extLst>
          </p:cNvPr>
          <p:cNvCxnSpPr>
            <a:cxnSpLocks/>
          </p:cNvCxnSpPr>
          <p:nvPr/>
        </p:nvCxnSpPr>
        <p:spPr>
          <a:xfrm>
            <a:off x="69574" y="3794974"/>
            <a:ext cx="114796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8714E3-EFC0-41EF-B014-0FDB38558366}"/>
              </a:ext>
            </a:extLst>
          </p:cNvPr>
          <p:cNvCxnSpPr>
            <a:cxnSpLocks/>
          </p:cNvCxnSpPr>
          <p:nvPr/>
        </p:nvCxnSpPr>
        <p:spPr>
          <a:xfrm>
            <a:off x="69574" y="1576892"/>
            <a:ext cx="114796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67B4C4-1939-4753-91BB-70F9350F5220}"/>
              </a:ext>
            </a:extLst>
          </p:cNvPr>
          <p:cNvCxnSpPr>
            <a:cxnSpLocks/>
          </p:cNvCxnSpPr>
          <p:nvPr/>
        </p:nvCxnSpPr>
        <p:spPr>
          <a:xfrm flipV="1">
            <a:off x="1217543" y="1576892"/>
            <a:ext cx="0" cy="221808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532777-9A48-44B9-A46B-6C10C12F816B}"/>
              </a:ext>
            </a:extLst>
          </p:cNvPr>
          <p:cNvCxnSpPr>
            <a:cxnSpLocks/>
          </p:cNvCxnSpPr>
          <p:nvPr/>
        </p:nvCxnSpPr>
        <p:spPr>
          <a:xfrm flipV="1">
            <a:off x="69574" y="1576892"/>
            <a:ext cx="0" cy="221808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024596-F6C0-469F-A9CA-87CF3694CE10}"/>
              </a:ext>
            </a:extLst>
          </p:cNvPr>
          <p:cNvCxnSpPr>
            <a:cxnSpLocks/>
          </p:cNvCxnSpPr>
          <p:nvPr/>
        </p:nvCxnSpPr>
        <p:spPr>
          <a:xfrm>
            <a:off x="723900" y="2014213"/>
            <a:ext cx="32467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0A308D-FCC8-4163-8342-E53C6136F161}"/>
              </a:ext>
            </a:extLst>
          </p:cNvPr>
          <p:cNvCxnSpPr>
            <a:cxnSpLocks/>
          </p:cNvCxnSpPr>
          <p:nvPr/>
        </p:nvCxnSpPr>
        <p:spPr>
          <a:xfrm>
            <a:off x="747091" y="2420060"/>
            <a:ext cx="32467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D1CD88-08F4-4099-A831-41BEC41D296E}"/>
              </a:ext>
            </a:extLst>
          </p:cNvPr>
          <p:cNvCxnSpPr>
            <a:cxnSpLocks/>
          </p:cNvCxnSpPr>
          <p:nvPr/>
        </p:nvCxnSpPr>
        <p:spPr>
          <a:xfrm>
            <a:off x="747091" y="2786152"/>
            <a:ext cx="32467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0C396B-2D28-4AAD-8F92-88B36F290548}"/>
              </a:ext>
            </a:extLst>
          </p:cNvPr>
          <p:cNvCxnSpPr>
            <a:cxnSpLocks/>
          </p:cNvCxnSpPr>
          <p:nvPr/>
        </p:nvCxnSpPr>
        <p:spPr>
          <a:xfrm>
            <a:off x="758687" y="3201940"/>
            <a:ext cx="32467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81E3C1-8125-49DD-AD3E-42A9E2E51140}"/>
              </a:ext>
            </a:extLst>
          </p:cNvPr>
          <p:cNvCxnSpPr>
            <a:cxnSpLocks/>
          </p:cNvCxnSpPr>
          <p:nvPr/>
        </p:nvCxnSpPr>
        <p:spPr>
          <a:xfrm>
            <a:off x="758687" y="3568029"/>
            <a:ext cx="324678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2853A0-9546-4FD0-A9F1-2C02B65358E3}"/>
              </a:ext>
            </a:extLst>
          </p:cNvPr>
          <p:cNvCxnSpPr>
            <a:cxnSpLocks/>
          </p:cNvCxnSpPr>
          <p:nvPr/>
        </p:nvCxnSpPr>
        <p:spPr>
          <a:xfrm>
            <a:off x="1752600" y="3776635"/>
            <a:ext cx="114796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E9320E-9D90-48C6-82F5-EFE098027A74}"/>
              </a:ext>
            </a:extLst>
          </p:cNvPr>
          <p:cNvCxnSpPr>
            <a:cxnSpLocks/>
          </p:cNvCxnSpPr>
          <p:nvPr/>
        </p:nvCxnSpPr>
        <p:spPr>
          <a:xfrm>
            <a:off x="2506317" y="2651857"/>
            <a:ext cx="264712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2A426E-3746-40FC-8EAE-E720A5816FC6}"/>
              </a:ext>
            </a:extLst>
          </p:cNvPr>
          <p:cNvCxnSpPr>
            <a:cxnSpLocks/>
          </p:cNvCxnSpPr>
          <p:nvPr/>
        </p:nvCxnSpPr>
        <p:spPr>
          <a:xfrm>
            <a:off x="4692926" y="3759835"/>
            <a:ext cx="114796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AEB1CD-C079-42B2-82D0-459BB81A5921}"/>
              </a:ext>
            </a:extLst>
          </p:cNvPr>
          <p:cNvCxnSpPr>
            <a:cxnSpLocks/>
          </p:cNvCxnSpPr>
          <p:nvPr/>
        </p:nvCxnSpPr>
        <p:spPr>
          <a:xfrm>
            <a:off x="6515100" y="3751083"/>
            <a:ext cx="114796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3CA7686-E0E1-487B-90C5-933B125FE888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ABE9AA8-E69E-4FD8-8B2D-0820E30589E4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524E906-32EC-4536-BCC8-C8BB91F64ED8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51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800"/>
    </mc:Choice>
    <mc:Fallback xmlns="">
      <p:transition advTm="3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Unidirectional and Bidirectional WDM Systems - Lfiber">
            <a:extLst>
              <a:ext uri="{FF2B5EF4-FFF2-40B4-BE49-F238E27FC236}">
                <a16:creationId xmlns:a16="http://schemas.microsoft.com/office/drawing/2014/main" id="{078E6210-B802-4BB0-86A9-A58E7B0A7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3" y="1110198"/>
            <a:ext cx="5800230" cy="221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A3E5C08B-52BF-4419-B5CE-4CD9EB6211F1}"/>
              </a:ext>
            </a:extLst>
          </p:cNvPr>
          <p:cNvSpPr/>
          <p:nvPr/>
        </p:nvSpPr>
        <p:spPr>
          <a:xfrm>
            <a:off x="341439" y="3678750"/>
            <a:ext cx="6014910" cy="6669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Bi-directional communication also possible.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WDM filters work in both directions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Mux/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Demux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logical names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C15AB0-B654-4E1A-8949-59A989B26560}"/>
              </a:ext>
            </a:extLst>
          </p:cNvPr>
          <p:cNvSpPr/>
          <p:nvPr/>
        </p:nvSpPr>
        <p:spPr>
          <a:xfrm>
            <a:off x="7503460" y="1164274"/>
            <a:ext cx="389467" cy="279400"/>
          </a:xfrm>
          <a:prstGeom prst="rect">
            <a:avLst/>
          </a:prstGeom>
          <a:solidFill>
            <a:srgbClr val="DEC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C137C7-EC12-41AD-9541-F9E1E5625E03}"/>
              </a:ext>
            </a:extLst>
          </p:cNvPr>
          <p:cNvSpPr/>
          <p:nvPr/>
        </p:nvSpPr>
        <p:spPr>
          <a:xfrm>
            <a:off x="7454153" y="2088386"/>
            <a:ext cx="389467" cy="279400"/>
          </a:xfrm>
          <a:prstGeom prst="rect">
            <a:avLst/>
          </a:prstGeom>
          <a:solidFill>
            <a:srgbClr val="F7DD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stomShape 1">
            <a:extLst>
              <a:ext uri="{FF2B5EF4-FFF2-40B4-BE49-F238E27FC236}">
                <a16:creationId xmlns:a16="http://schemas.microsoft.com/office/drawing/2014/main" id="{75B307EA-3D94-4F3E-8FCC-085CA6476A84}"/>
              </a:ext>
            </a:extLst>
          </p:cNvPr>
          <p:cNvSpPr/>
          <p:nvPr/>
        </p:nvSpPr>
        <p:spPr>
          <a:xfrm>
            <a:off x="8044077" y="1110198"/>
            <a:ext cx="3971731" cy="6669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Transmitter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Receiver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55D72E-FDFA-44C6-90AB-A5C97D93081A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1F22FBC-1505-4BC9-A9BC-A049924BADA2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9A1F8E-EFAF-442E-92EB-7917B05BDF6C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0"/>
    </mc:Choice>
    <mc:Fallback xmlns="">
      <p:transition spd="slow" advTm="358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A3E5C08B-52BF-4419-B5CE-4CD9EB6211F1}"/>
              </a:ext>
            </a:extLst>
          </p:cNvPr>
          <p:cNvSpPr/>
          <p:nvPr/>
        </p:nvSpPr>
        <p:spPr>
          <a:xfrm>
            <a:off x="81686" y="1012355"/>
            <a:ext cx="6437647" cy="6669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Traffic grows much faster than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long-distance cables.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to increase capacity of each cable!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747B6-6827-4218-9309-658E4EBE7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31" b="96360" l="1367" r="99703">
                        <a14:foregroundMark x1="95663" y1="9606" x2="92573" y2="31749"/>
                        <a14:foregroundMark x1="92573" y1="31749" x2="88948" y2="44793"/>
                        <a14:foregroundMark x1="88948" y1="44793" x2="74391" y2="66127"/>
                        <a14:foregroundMark x1="74391" y1="66127" x2="69162" y2="70981"/>
                        <a14:foregroundMark x1="69162" y1="70981" x2="6774" y2="81092"/>
                        <a14:foregroundMark x1="6774" y1="81092" x2="2377" y2="79070"/>
                        <a14:foregroundMark x1="2377" y1="79070" x2="2377" y2="79070"/>
                        <a14:foregroundMark x1="95663" y1="7887" x2="94593" y2="78766"/>
                        <a14:foregroundMark x1="13012" y1="91304" x2="20321" y2="92012"/>
                        <a14:foregroundMark x1="20321" y1="92012" x2="57041" y2="89788"/>
                        <a14:foregroundMark x1="57041" y1="89788" x2="84373" y2="92012"/>
                        <a14:foregroundMark x1="12121" y1="88878" x2="12894" y2="98989"/>
                        <a14:foregroundMark x1="12894" y1="98989" x2="17409" y2="99191"/>
                        <a14:foregroundMark x1="17409" y1="99191" x2="86631" y2="95450"/>
                        <a14:foregroundMark x1="86631" y1="95450" x2="77600" y2="87664"/>
                        <a14:foregroundMark x1="77600" y1="87664" x2="12359" y2="89889"/>
                        <a14:foregroundMark x1="12834" y1="92417" x2="22460" y2="96461"/>
                        <a14:foregroundMark x1="32442" y1="93124" x2="37671" y2="93832"/>
                        <a14:foregroundMark x1="37671" y1="93832" x2="62567" y2="92619"/>
                        <a14:foregroundMark x1="62567" y1="92619" x2="80927" y2="94237"/>
                        <a14:foregroundMark x1="80927" y1="94237" x2="87047" y2="92821"/>
                        <a14:foregroundMark x1="81581" y1="90698" x2="85680" y2="91810"/>
                        <a14:foregroundMark x1="1723" y1="80384" x2="7605" y2="81294"/>
                        <a14:foregroundMark x1="1307" y1="82305" x2="5348" y2="77452"/>
                        <a14:foregroundMark x1="5348" y1="77452" x2="65775" y2="63802"/>
                        <a14:foregroundMark x1="65775" y1="63802" x2="74926" y2="55713"/>
                        <a14:foregroundMark x1="74926" y1="55713" x2="92989" y2="1618"/>
                        <a14:foregroundMark x1="92989" y1="1618" x2="97445" y2="910"/>
                        <a14:foregroundMark x1="97445" y1="910" x2="99881" y2="9505"/>
                        <a14:foregroundMark x1="99881" y1="9505" x2="98039" y2="84024"/>
                        <a14:foregroundMark x1="98039" y1="84024" x2="92692" y2="86957"/>
                        <a14:foregroundMark x1="92692" y1="86957" x2="5169" y2="85541"/>
                        <a14:foregroundMark x1="5169" y1="85541" x2="1367" y2="82508"/>
                        <a14:foregroundMark x1="1367" y1="82508" x2="1367" y2="82508"/>
                        <a14:foregroundMark x1="92513" y1="3438" x2="99703" y2="2831"/>
                        <a14:backgroundMark x1="5288" y1="38018" x2="30006" y2="23964"/>
                        <a14:backgroundMark x1="30006" y1="23964" x2="87047" y2="9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0065" y="736043"/>
            <a:ext cx="9555900" cy="561544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68E254-CD2B-4490-9225-311A63DE7E43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6E331A5-D037-47E4-A5F6-87DCABBE6B8A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</p:spTree>
    <p:extLst>
      <p:ext uri="{BB962C8B-B14F-4D97-AF65-F5344CB8AC3E}">
        <p14:creationId xmlns:p14="http://schemas.microsoft.com/office/powerpoint/2010/main" val="4844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6"/>
    </mc:Choice>
    <mc:Fallback xmlns="">
      <p:transition spd="slow" advTm="2516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462327-959B-4188-8ACB-FE2145AAE1A5}"/>
              </a:ext>
            </a:extLst>
          </p:cNvPr>
          <p:cNvSpPr/>
          <p:nvPr/>
        </p:nvSpPr>
        <p:spPr>
          <a:xfrm>
            <a:off x="6606860" y="2855269"/>
            <a:ext cx="2914919" cy="93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A4696D2-4851-4278-9FA3-687B7D2E7FFB}"/>
              </a:ext>
            </a:extLst>
          </p:cNvPr>
          <p:cNvSpPr/>
          <p:nvPr/>
        </p:nvSpPr>
        <p:spPr>
          <a:xfrm>
            <a:off x="152401" y="1336376"/>
            <a:ext cx="10453352" cy="6669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Coarse WDM</a:t>
            </a: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Dense WDM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8" name="Picture 2" descr="How Much Do You Know About WDM Technology? - Data Communication">
            <a:extLst>
              <a:ext uri="{FF2B5EF4-FFF2-40B4-BE49-F238E27FC236}">
                <a16:creationId xmlns:a16="http://schemas.microsoft.com/office/drawing/2014/main" id="{3BEB23CD-4CDA-438B-8314-021B7E4E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17" y="824040"/>
            <a:ext cx="5093396" cy="402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54941340-944C-48AF-94B5-BA57DB8E4B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10" end="1451.131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 rotWithShape="1">
          <a:blip r:embed="rId6"/>
          <a:srcRect l="6944"/>
          <a:stretch/>
        </p:blipFill>
        <p:spPr>
          <a:xfrm>
            <a:off x="7499794" y="4021667"/>
            <a:ext cx="4692205" cy="2836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2C9060-D68B-4463-9550-2E9884178507}"/>
              </a:ext>
            </a:extLst>
          </p:cNvPr>
          <p:cNvCxnSpPr>
            <a:cxnSpLocks/>
          </p:cNvCxnSpPr>
          <p:nvPr/>
        </p:nvCxnSpPr>
        <p:spPr>
          <a:xfrm>
            <a:off x="215348" y="1851522"/>
            <a:ext cx="187683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5F8C2C-F980-4E69-AE6B-644E4EFE28CE}"/>
              </a:ext>
            </a:extLst>
          </p:cNvPr>
          <p:cNvCxnSpPr>
            <a:cxnSpLocks/>
          </p:cNvCxnSpPr>
          <p:nvPr/>
        </p:nvCxnSpPr>
        <p:spPr>
          <a:xfrm>
            <a:off x="152401" y="3633939"/>
            <a:ext cx="187683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82DF205-6D8D-4162-A74A-5ED45DF59D00}"/>
              </a:ext>
            </a:extLst>
          </p:cNvPr>
          <p:cNvSpPr/>
          <p:nvPr/>
        </p:nvSpPr>
        <p:spPr>
          <a:xfrm>
            <a:off x="0" y="0"/>
            <a:ext cx="12192000" cy="825690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5999DDE-8C51-4024-9F88-965771308979}"/>
              </a:ext>
            </a:extLst>
          </p:cNvPr>
          <p:cNvSpPr txBox="1">
            <a:spLocks/>
          </p:cNvSpPr>
          <p:nvPr/>
        </p:nvSpPr>
        <p:spPr>
          <a:xfrm>
            <a:off x="0" y="183519"/>
            <a:ext cx="12191999" cy="421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solidFill>
                  <a:srgbClr val="002060"/>
                </a:solidFill>
              </a:rPr>
              <a:t>Wavelength multiplexing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2DCA-474C-446B-8BCF-99BC908A37AE}"/>
              </a:ext>
            </a:extLst>
          </p:cNvPr>
          <p:cNvSpPr/>
          <p:nvPr/>
        </p:nvSpPr>
        <p:spPr>
          <a:xfrm>
            <a:off x="0" y="6134668"/>
            <a:ext cx="12192000" cy="118282"/>
          </a:xfrm>
          <a:prstGeom prst="roundRect">
            <a:avLst/>
          </a:prstGeom>
          <a:gradFill flip="none" rotWithShape="1">
            <a:gsLst>
              <a:gs pos="2000">
                <a:srgbClr val="D65420"/>
              </a:gs>
              <a:gs pos="68000">
                <a:srgbClr val="7B75FB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0"/>
    </mc:Choice>
    <mc:Fallback xmlns="">
      <p:transition spd="slow" advTm="30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</Words>
  <Application>Microsoft Office PowerPoint</Application>
  <PresentationFormat>Widescreen</PresentationFormat>
  <Paragraphs>324</Paragraphs>
  <Slides>40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Optical communications and data networks (EENGM2001)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communications and data networks (EENGM2001)</dc:title>
  <dc:creator>Siddarth Joshi</dc:creator>
  <cp:lastModifiedBy>Siddarth Joshi</cp:lastModifiedBy>
  <cp:revision>3</cp:revision>
  <dcterms:created xsi:type="dcterms:W3CDTF">2021-12-09T20:36:13Z</dcterms:created>
  <dcterms:modified xsi:type="dcterms:W3CDTF">2022-02-06T18:46:41Z</dcterms:modified>
</cp:coreProperties>
</file>